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4.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5.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6.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7.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09" r:id="rId5"/>
    <p:sldMasterId id="2147484337" r:id="rId6"/>
    <p:sldMasterId id="2147484365" r:id="rId7"/>
    <p:sldMasterId id="2147484391" r:id="rId8"/>
    <p:sldMasterId id="2147484421" r:id="rId9"/>
    <p:sldMasterId id="2147484451" r:id="rId10"/>
    <p:sldMasterId id="2147484479" r:id="rId11"/>
  </p:sldMasterIdLst>
  <p:notesMasterIdLst>
    <p:notesMasterId r:id="rId50"/>
  </p:notesMasterIdLst>
  <p:handoutMasterIdLst>
    <p:handoutMasterId r:id="rId51"/>
  </p:handoutMasterIdLst>
  <p:sldIdLst>
    <p:sldId id="1576" r:id="rId12"/>
    <p:sldId id="1578" r:id="rId13"/>
    <p:sldId id="1614" r:id="rId14"/>
    <p:sldId id="1601" r:id="rId15"/>
    <p:sldId id="1602" r:id="rId16"/>
    <p:sldId id="1603" r:id="rId17"/>
    <p:sldId id="1604" r:id="rId18"/>
    <p:sldId id="1605" r:id="rId19"/>
    <p:sldId id="1615" r:id="rId20"/>
    <p:sldId id="1622" r:id="rId21"/>
    <p:sldId id="1623" r:id="rId22"/>
    <p:sldId id="1624" r:id="rId23"/>
    <p:sldId id="1625" r:id="rId24"/>
    <p:sldId id="1626" r:id="rId25"/>
    <p:sldId id="1627" r:id="rId26"/>
    <p:sldId id="1616" r:id="rId27"/>
    <p:sldId id="1618" r:id="rId28"/>
    <p:sldId id="1619" r:id="rId29"/>
    <p:sldId id="1620" r:id="rId30"/>
    <p:sldId id="1621" r:id="rId31"/>
    <p:sldId id="1617" r:id="rId32"/>
    <p:sldId id="1607" r:id="rId33"/>
    <p:sldId id="1608" r:id="rId34"/>
    <p:sldId id="1609" r:id="rId35"/>
    <p:sldId id="1610" r:id="rId36"/>
    <p:sldId id="1611" r:id="rId37"/>
    <p:sldId id="1612" r:id="rId38"/>
    <p:sldId id="1613" r:id="rId39"/>
    <p:sldId id="1596" r:id="rId40"/>
    <p:sldId id="1597" r:id="rId41"/>
    <p:sldId id="1598" r:id="rId42"/>
    <p:sldId id="1599" r:id="rId43"/>
    <p:sldId id="1580" r:id="rId44"/>
    <p:sldId id="1507" r:id="rId45"/>
    <p:sldId id="1594" r:id="rId46"/>
    <p:sldId id="1595" r:id="rId47"/>
    <p:sldId id="1572" r:id="rId48"/>
    <p:sldId id="1419" r:id="rId4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R23 BO CT Template" id="{A073DAE3-B461-442F-A3D3-6642BD875E45}">
          <p14:sldIdLst>
            <p14:sldId id="1576"/>
            <p14:sldId id="1578"/>
            <p14:sldId id="1614"/>
            <p14:sldId id="1601"/>
            <p14:sldId id="1602"/>
            <p14:sldId id="1603"/>
            <p14:sldId id="1604"/>
            <p14:sldId id="1605"/>
            <p14:sldId id="1615"/>
            <p14:sldId id="1622"/>
            <p14:sldId id="1623"/>
            <p14:sldId id="1624"/>
            <p14:sldId id="1625"/>
            <p14:sldId id="1626"/>
            <p14:sldId id="1627"/>
            <p14:sldId id="1616"/>
            <p14:sldId id="1618"/>
            <p14:sldId id="1619"/>
            <p14:sldId id="1620"/>
            <p14:sldId id="1621"/>
            <p14:sldId id="1617"/>
            <p14:sldId id="1607"/>
            <p14:sldId id="1608"/>
            <p14:sldId id="1609"/>
            <p14:sldId id="1610"/>
            <p14:sldId id="1611"/>
            <p14:sldId id="1612"/>
            <p14:sldId id="1613"/>
            <p14:sldId id="1596"/>
            <p14:sldId id="1597"/>
            <p14:sldId id="1598"/>
            <p14:sldId id="1599"/>
            <p14:sldId id="1580"/>
            <p14:sldId id="1507"/>
            <p14:sldId id="1594"/>
            <p14:sldId id="1595"/>
            <p14:sldId id="1572"/>
            <p14:sldId id="141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2050"/>
    <a:srgbClr val="FFFFFF"/>
    <a:srgbClr val="505050"/>
    <a:srgbClr val="FF8C00"/>
    <a:srgbClr val="00BCF2"/>
    <a:srgbClr val="00188F"/>
    <a:srgbClr val="D63F27"/>
    <a:srgbClr val="F78C1F"/>
    <a:srgbClr val="0B4B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05" autoAdjust="0"/>
    <p:restoredTop sz="75878" autoAdjust="0"/>
  </p:normalViewPr>
  <p:slideViewPr>
    <p:cSldViewPr>
      <p:cViewPr varScale="1">
        <p:scale>
          <a:sx n="81" d="100"/>
          <a:sy n="81" d="100"/>
        </p:scale>
        <p:origin x="1446" y="78"/>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p:scale>
          <a:sx n="100" d="100"/>
          <a:sy n="100" d="100"/>
        </p:scale>
        <p:origin x="2694" y="35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slide" Target="slides/slide30.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microsoft.com/office/2016/11/relationships/changesInfo" Target="changesInfos/changesInfo1.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handoutMaster" Target="handoutMasters/handout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 Kanade" userId="45d3e8b635780c10" providerId="LiveId" clId="{DC300D94-EEDC-4112-96B7-6D38071437CA}"/>
    <pc:docChg chg="undo custSel addSld delSld modSld modSection">
      <pc:chgData name="S Kanade" userId="45d3e8b635780c10" providerId="LiveId" clId="{DC300D94-EEDC-4112-96B7-6D38071437CA}" dt="2017-09-11T09:37:19.693" v="5302" actId="20577"/>
      <pc:docMkLst>
        <pc:docMk/>
      </pc:docMkLst>
      <pc:sldChg chg="addSp delSp modSp modNotesTx">
        <pc:chgData name="S Kanade" userId="45d3e8b635780c10" providerId="LiveId" clId="{DC300D94-EEDC-4112-96B7-6D38071437CA}" dt="2017-09-03T02:49:20.655" v="2128" actId="20577"/>
        <pc:sldMkLst>
          <pc:docMk/>
          <pc:sldMk cId="139682672" sldId="1465"/>
        </pc:sldMkLst>
        <pc:spChg chg="add del mod">
          <ac:chgData name="S Kanade" userId="45d3e8b635780c10" providerId="LiveId" clId="{DC300D94-EEDC-4112-96B7-6D38071437CA}" dt="2017-09-03T02:41:35.478" v="1361" actId="478"/>
          <ac:spMkLst>
            <pc:docMk/>
            <pc:sldMk cId="139682672" sldId="1465"/>
            <ac:spMk id="3" creationId="{B03142F5-7D86-44BD-81DC-4635B1B2FF3B}"/>
          </ac:spMkLst>
        </pc:spChg>
        <pc:spChg chg="del">
          <ac:chgData name="S Kanade" userId="45d3e8b635780c10" providerId="LiveId" clId="{DC300D94-EEDC-4112-96B7-6D38071437CA}" dt="2017-09-03T02:41:35.478" v="1361" actId="478"/>
          <ac:spMkLst>
            <pc:docMk/>
            <pc:sldMk cId="139682672" sldId="1465"/>
            <ac:spMk id="4" creationId="{00000000-0000-0000-0000-000000000000}"/>
          </ac:spMkLst>
        </pc:spChg>
        <pc:spChg chg="add del mod">
          <ac:chgData name="S Kanade" userId="45d3e8b635780c10" providerId="LiveId" clId="{DC300D94-EEDC-4112-96B7-6D38071437CA}" dt="2017-09-03T02:41:35.478" v="1361" actId="478"/>
          <ac:spMkLst>
            <pc:docMk/>
            <pc:sldMk cId="139682672" sldId="1465"/>
            <ac:spMk id="5" creationId="{5EB0E21F-9ABC-44A4-A288-5DD553B9438D}"/>
          </ac:spMkLst>
        </pc:spChg>
        <pc:spChg chg="add del mod">
          <ac:chgData name="S Kanade" userId="45d3e8b635780c10" providerId="LiveId" clId="{DC300D94-EEDC-4112-96B7-6D38071437CA}" dt="2017-09-03T02:41:35.478" v="1361" actId="478"/>
          <ac:spMkLst>
            <pc:docMk/>
            <pc:sldMk cId="139682672" sldId="1465"/>
            <ac:spMk id="6" creationId="{6D4697AE-D721-42EE-8C10-3292E6D15A73}"/>
          </ac:spMkLst>
        </pc:spChg>
        <pc:spChg chg="add del mod">
          <ac:chgData name="S Kanade" userId="45d3e8b635780c10" providerId="LiveId" clId="{DC300D94-EEDC-4112-96B7-6D38071437CA}" dt="2017-09-03T02:41:35.478" v="1361" actId="478"/>
          <ac:spMkLst>
            <pc:docMk/>
            <pc:sldMk cId="139682672" sldId="1465"/>
            <ac:spMk id="7" creationId="{BEC7DD32-1949-418E-8B82-203C860FBE14}"/>
          </ac:spMkLst>
        </pc:spChg>
        <pc:spChg chg="add del mod">
          <ac:chgData name="S Kanade" userId="45d3e8b635780c10" providerId="LiveId" clId="{DC300D94-EEDC-4112-96B7-6D38071437CA}" dt="2017-09-03T02:41:35.478" v="1361" actId="478"/>
          <ac:spMkLst>
            <pc:docMk/>
            <pc:sldMk cId="139682672" sldId="1465"/>
            <ac:spMk id="10" creationId="{3897DFCF-6B32-45DD-9F39-913C1CADFDC6}"/>
          </ac:spMkLst>
        </pc:spChg>
        <pc:spChg chg="add del mod">
          <ac:chgData name="S Kanade" userId="45d3e8b635780c10" providerId="LiveId" clId="{DC300D94-EEDC-4112-96B7-6D38071437CA}" dt="2017-09-03T01:57:29.759" v="184" actId="478"/>
          <ac:spMkLst>
            <pc:docMk/>
            <pc:sldMk cId="139682672" sldId="1465"/>
            <ac:spMk id="11" creationId="{09FD3C16-091C-4181-8789-5053EC993EAD}"/>
          </ac:spMkLst>
        </pc:spChg>
        <pc:spChg chg="add del mod">
          <ac:chgData name="S Kanade" userId="45d3e8b635780c10" providerId="LiveId" clId="{DC300D94-EEDC-4112-96B7-6D38071437CA}" dt="2017-09-03T02:41:35.478" v="1361" actId="478"/>
          <ac:spMkLst>
            <pc:docMk/>
            <pc:sldMk cId="139682672" sldId="1465"/>
            <ac:spMk id="13" creationId="{D24CEF7E-59CB-46B7-861E-67B4D4E7836D}"/>
          </ac:spMkLst>
        </pc:spChg>
        <pc:spChg chg="add del mod">
          <ac:chgData name="S Kanade" userId="45d3e8b635780c10" providerId="LiveId" clId="{DC300D94-EEDC-4112-96B7-6D38071437CA}" dt="2017-09-03T02:41:35.478" v="1361" actId="478"/>
          <ac:spMkLst>
            <pc:docMk/>
            <pc:sldMk cId="139682672" sldId="1465"/>
            <ac:spMk id="15" creationId="{8C4999CD-CEA7-4558-8BC1-DC99241134A1}"/>
          </ac:spMkLst>
        </pc:spChg>
        <pc:spChg chg="add del mod">
          <ac:chgData name="S Kanade" userId="45d3e8b635780c10" providerId="LiveId" clId="{DC300D94-EEDC-4112-96B7-6D38071437CA}" dt="2017-09-03T02:41:35.478" v="1361" actId="478"/>
          <ac:spMkLst>
            <pc:docMk/>
            <pc:sldMk cId="139682672" sldId="1465"/>
            <ac:spMk id="16" creationId="{5E8057A2-E269-443B-9C7D-F88719AFC820}"/>
          </ac:spMkLst>
        </pc:spChg>
        <pc:spChg chg="add del mod">
          <ac:chgData name="S Kanade" userId="45d3e8b635780c10" providerId="LiveId" clId="{DC300D94-EEDC-4112-96B7-6D38071437CA}" dt="2017-09-03T01:57:29.759" v="184" actId="478"/>
          <ac:spMkLst>
            <pc:docMk/>
            <pc:sldMk cId="139682672" sldId="1465"/>
            <ac:spMk id="17" creationId="{13AA11CE-1E8B-4100-8024-EFA5D0D79A16}"/>
          </ac:spMkLst>
        </pc:spChg>
        <pc:spChg chg="add del mod">
          <ac:chgData name="S Kanade" userId="45d3e8b635780c10" providerId="LiveId" clId="{DC300D94-EEDC-4112-96B7-6D38071437CA}" dt="2017-09-03T02:41:35.478" v="1361" actId="478"/>
          <ac:spMkLst>
            <pc:docMk/>
            <pc:sldMk cId="139682672" sldId="1465"/>
            <ac:spMk id="18" creationId="{DC7E3BC8-DFA8-47FE-B37C-989142FF9F74}"/>
          </ac:spMkLst>
        </pc:spChg>
        <pc:spChg chg="add del">
          <ac:chgData name="S Kanade" userId="45d3e8b635780c10" providerId="LiveId" clId="{DC300D94-EEDC-4112-96B7-6D38071437CA}" dt="2017-09-03T01:57:26.550" v="183" actId="20577"/>
          <ac:spMkLst>
            <pc:docMk/>
            <pc:sldMk cId="139682672" sldId="1465"/>
            <ac:spMk id="21" creationId="{BB1B6CD8-A330-4056-B677-47D4AA349917}"/>
          </ac:spMkLst>
        </pc:spChg>
        <pc:spChg chg="add del">
          <ac:chgData name="S Kanade" userId="45d3e8b635780c10" providerId="LiveId" clId="{DC300D94-EEDC-4112-96B7-6D38071437CA}" dt="2017-09-03T01:57:26.550" v="183" actId="20577"/>
          <ac:spMkLst>
            <pc:docMk/>
            <pc:sldMk cId="139682672" sldId="1465"/>
            <ac:spMk id="22" creationId="{8BC9BC80-27FA-467E-9C06-418D01C12930}"/>
          </ac:spMkLst>
        </pc:spChg>
        <pc:spChg chg="add del mod">
          <ac:chgData name="S Kanade" userId="45d3e8b635780c10" providerId="LiveId" clId="{DC300D94-EEDC-4112-96B7-6D38071437CA}" dt="2017-09-03T02:41:35.478" v="1361" actId="478"/>
          <ac:spMkLst>
            <pc:docMk/>
            <pc:sldMk cId="139682672" sldId="1465"/>
            <ac:spMk id="23" creationId="{7EB20FD2-55F8-48DB-97D4-251235D09AC3}"/>
          </ac:spMkLst>
        </pc:spChg>
        <pc:spChg chg="add del mod">
          <ac:chgData name="S Kanade" userId="45d3e8b635780c10" providerId="LiveId" clId="{DC300D94-EEDC-4112-96B7-6D38071437CA}" dt="2017-09-03T02:41:35.478" v="1361" actId="478"/>
          <ac:spMkLst>
            <pc:docMk/>
            <pc:sldMk cId="139682672" sldId="1465"/>
            <ac:spMk id="24" creationId="{D8FEBB5D-C37F-4721-BEE5-CF583183DB6F}"/>
          </ac:spMkLst>
        </pc:spChg>
        <pc:spChg chg="add mod">
          <ac:chgData name="S Kanade" userId="45d3e8b635780c10" providerId="LiveId" clId="{DC300D94-EEDC-4112-96B7-6D38071437CA}" dt="2017-09-03T02:46:38.483" v="1867" actId="255"/>
          <ac:spMkLst>
            <pc:docMk/>
            <pc:sldMk cId="139682672" sldId="1465"/>
            <ac:spMk id="26" creationId="{FDB93421-82D6-4BD9-9EB2-A661995163FD}"/>
          </ac:spMkLst>
        </pc:spChg>
        <pc:picChg chg="add del">
          <ac:chgData name="S Kanade" userId="45d3e8b635780c10" providerId="LiveId" clId="{DC300D94-EEDC-4112-96B7-6D38071437CA}" dt="2017-09-03T02:02:45.314" v="210" actId="20577"/>
          <ac:picMkLst>
            <pc:docMk/>
            <pc:sldMk cId="139682672" sldId="1465"/>
            <ac:picMk id="2050" creationId="{E336404C-0543-42FA-B14B-AA9B2F9B5237}"/>
          </ac:picMkLst>
        </pc:picChg>
        <pc:cxnChg chg="add del mod">
          <ac:chgData name="S Kanade" userId="45d3e8b635780c10" providerId="LiveId" clId="{DC300D94-EEDC-4112-96B7-6D38071437CA}" dt="2017-09-03T02:41:35.478" v="1361" actId="478"/>
          <ac:cxnSpMkLst>
            <pc:docMk/>
            <pc:sldMk cId="139682672" sldId="1465"/>
            <ac:cxnSpMk id="8" creationId="{20A96791-3807-4B0F-A84B-0091CA2D9689}"/>
          </ac:cxnSpMkLst>
        </pc:cxnChg>
        <pc:cxnChg chg="add del mod">
          <ac:chgData name="S Kanade" userId="45d3e8b635780c10" providerId="LiveId" clId="{DC300D94-EEDC-4112-96B7-6D38071437CA}" dt="2017-09-03T02:41:35.478" v="1361" actId="478"/>
          <ac:cxnSpMkLst>
            <pc:docMk/>
            <pc:sldMk cId="139682672" sldId="1465"/>
            <ac:cxnSpMk id="9" creationId="{05AE9C08-70EB-4A55-B7AD-656F97002A8B}"/>
          </ac:cxnSpMkLst>
        </pc:cxnChg>
        <pc:cxnChg chg="add del mod">
          <ac:chgData name="S Kanade" userId="45d3e8b635780c10" providerId="LiveId" clId="{DC300D94-EEDC-4112-96B7-6D38071437CA}" dt="2017-09-03T02:41:35.478" v="1361" actId="478"/>
          <ac:cxnSpMkLst>
            <pc:docMk/>
            <pc:sldMk cId="139682672" sldId="1465"/>
            <ac:cxnSpMk id="12" creationId="{B012B1DA-1E36-4FCC-A921-F658F2AED35A}"/>
          </ac:cxnSpMkLst>
        </pc:cxnChg>
        <pc:cxnChg chg="add del mod">
          <ac:chgData name="S Kanade" userId="45d3e8b635780c10" providerId="LiveId" clId="{DC300D94-EEDC-4112-96B7-6D38071437CA}" dt="2017-09-03T02:41:35.478" v="1361" actId="478"/>
          <ac:cxnSpMkLst>
            <pc:docMk/>
            <pc:sldMk cId="139682672" sldId="1465"/>
            <ac:cxnSpMk id="14" creationId="{3B4AAD32-BB6E-43FF-B4ED-A81EC9C8F513}"/>
          </ac:cxnSpMkLst>
        </pc:cxnChg>
      </pc:sldChg>
      <pc:sldChg chg="modSp">
        <pc:chgData name="S Kanade" userId="45d3e8b635780c10" providerId="LiveId" clId="{DC300D94-EEDC-4112-96B7-6D38071437CA}" dt="2017-09-11T09:23:22.221" v="3896" actId="14"/>
        <pc:sldMkLst>
          <pc:docMk/>
          <pc:sldMk cId="3389332639" sldId="1572"/>
        </pc:sldMkLst>
        <pc:spChg chg="mod">
          <ac:chgData name="S Kanade" userId="45d3e8b635780c10" providerId="LiveId" clId="{DC300D94-EEDC-4112-96B7-6D38071437CA}" dt="2017-09-11T09:23:22.221" v="3896" actId="14"/>
          <ac:spMkLst>
            <pc:docMk/>
            <pc:sldMk cId="3389332639" sldId="1572"/>
            <ac:spMk id="4" creationId="{00000000-0000-0000-0000-000000000000}"/>
          </ac:spMkLst>
        </pc:spChg>
      </pc:sldChg>
      <pc:sldChg chg="addSp delSp modSp">
        <pc:chgData name="S Kanade" userId="45d3e8b635780c10" providerId="LiveId" clId="{DC300D94-EEDC-4112-96B7-6D38071437CA}" dt="2017-09-03T02:54:03.257" v="2242" actId="20577"/>
        <pc:sldMkLst>
          <pc:docMk/>
          <pc:sldMk cId="1521614130" sldId="1578"/>
        </pc:sldMkLst>
        <pc:spChg chg="del">
          <ac:chgData name="S Kanade" userId="45d3e8b635780c10" providerId="LiveId" clId="{DC300D94-EEDC-4112-96B7-6D38071437CA}" dt="2017-09-02T23:56:40.851" v="11" actId="478"/>
          <ac:spMkLst>
            <pc:docMk/>
            <pc:sldMk cId="1521614130" sldId="1578"/>
            <ac:spMk id="4" creationId="{00000000-0000-0000-0000-000000000000}"/>
          </ac:spMkLst>
        </pc:spChg>
        <pc:spChg chg="mod">
          <ac:chgData name="S Kanade" userId="45d3e8b635780c10" providerId="LiveId" clId="{DC300D94-EEDC-4112-96B7-6D38071437CA}" dt="2017-09-02T23:52:51.206" v="0" actId="20577"/>
          <ac:spMkLst>
            <pc:docMk/>
            <pc:sldMk cId="1521614130" sldId="1578"/>
            <ac:spMk id="5" creationId="{4C28AF7D-F7F2-4507-AEB9-C691100C743B}"/>
          </ac:spMkLst>
        </pc:spChg>
        <pc:spChg chg="mod">
          <ac:chgData name="S Kanade" userId="45d3e8b635780c10" providerId="LiveId" clId="{DC300D94-EEDC-4112-96B7-6D38071437CA}" dt="2017-09-02T23:55:30.471" v="10" actId="20577"/>
          <ac:spMkLst>
            <pc:docMk/>
            <pc:sldMk cId="1521614130" sldId="1578"/>
            <ac:spMk id="7" creationId="{1F79FAAC-7F0C-462E-A40B-82881D7925C9}"/>
          </ac:spMkLst>
        </pc:spChg>
        <pc:spChg chg="mod">
          <ac:chgData name="S Kanade" userId="45d3e8b635780c10" providerId="LiveId" clId="{DC300D94-EEDC-4112-96B7-6D38071437CA}" dt="2017-09-02T23:55:04.533" v="9" actId="20577"/>
          <ac:spMkLst>
            <pc:docMk/>
            <pc:sldMk cId="1521614130" sldId="1578"/>
            <ac:spMk id="8" creationId="{EEA2B93F-A25E-4410-B540-143A7E61BA7B}"/>
          </ac:spMkLst>
        </pc:spChg>
        <pc:spChg chg="mod">
          <ac:chgData name="S Kanade" userId="45d3e8b635780c10" providerId="LiveId" clId="{DC300D94-EEDC-4112-96B7-6D38071437CA}" dt="2017-09-03T01:49:33.543" v="112" actId="20577"/>
          <ac:spMkLst>
            <pc:docMk/>
            <pc:sldMk cId="1521614130" sldId="1578"/>
            <ac:spMk id="23" creationId="{2ADF1BC4-6F3B-4EC8-8156-26F5CEB35CAF}"/>
          </ac:spMkLst>
        </pc:spChg>
        <pc:spChg chg="mod">
          <ac:chgData name="S Kanade" userId="45d3e8b635780c10" providerId="LiveId" clId="{DC300D94-EEDC-4112-96B7-6D38071437CA}" dt="2017-09-03T02:54:03.257" v="2242" actId="20577"/>
          <ac:spMkLst>
            <pc:docMk/>
            <pc:sldMk cId="1521614130" sldId="1578"/>
            <ac:spMk id="30" creationId="{C7D0620F-EBC5-4348-9071-F85C34A3C193}"/>
          </ac:spMkLst>
        </pc:spChg>
        <pc:spChg chg="add del mod">
          <ac:chgData name="S Kanade" userId="45d3e8b635780c10" providerId="LiveId" clId="{DC300D94-EEDC-4112-96B7-6D38071437CA}" dt="2017-09-03T01:16:28.306" v="12" actId="478"/>
          <ac:spMkLst>
            <pc:docMk/>
            <pc:sldMk cId="1521614130" sldId="1578"/>
            <ac:spMk id="1025" creationId="{413EFB1A-CD85-4AB8-9347-7257DA277F41}"/>
          </ac:spMkLst>
        </pc:spChg>
      </pc:sldChg>
      <pc:sldChg chg="modSp">
        <pc:chgData name="S Kanade" userId="45d3e8b635780c10" providerId="LiveId" clId="{DC300D94-EEDC-4112-96B7-6D38071437CA}" dt="2017-09-11T09:30:31.167" v="4315" actId="20577"/>
        <pc:sldMkLst>
          <pc:docMk/>
          <pc:sldMk cId="3147805594" sldId="1580"/>
        </pc:sldMkLst>
        <pc:spChg chg="mod">
          <ac:chgData name="S Kanade" userId="45d3e8b635780c10" providerId="LiveId" clId="{DC300D94-EEDC-4112-96B7-6D38071437CA}" dt="2017-09-11T09:30:31.167" v="4315" actId="20577"/>
          <ac:spMkLst>
            <pc:docMk/>
            <pc:sldMk cId="3147805594" sldId="1580"/>
            <ac:spMk id="4" creationId="{00000000-0000-0000-0000-000000000000}"/>
          </ac:spMkLst>
        </pc:spChg>
      </pc:sldChg>
      <pc:sldChg chg="modSp">
        <pc:chgData name="S Kanade" userId="45d3e8b635780c10" providerId="LiveId" clId="{DC300D94-EEDC-4112-96B7-6D38071437CA}" dt="2017-09-11T09:35:06.626" v="4871" actId="20577"/>
        <pc:sldMkLst>
          <pc:docMk/>
          <pc:sldMk cId="1372742193" sldId="1584"/>
        </pc:sldMkLst>
        <pc:spChg chg="mod">
          <ac:chgData name="S Kanade" userId="45d3e8b635780c10" providerId="LiveId" clId="{DC300D94-EEDC-4112-96B7-6D38071437CA}" dt="2017-09-11T09:35:06.626" v="4871" actId="20577"/>
          <ac:spMkLst>
            <pc:docMk/>
            <pc:sldMk cId="1372742193" sldId="1584"/>
            <ac:spMk id="4" creationId="{00000000-0000-0000-0000-000000000000}"/>
          </ac:spMkLst>
        </pc:spChg>
      </pc:sldChg>
      <pc:sldChg chg="modSp">
        <pc:chgData name="S Kanade" userId="45d3e8b635780c10" providerId="LiveId" clId="{DC300D94-EEDC-4112-96B7-6D38071437CA}" dt="2017-09-11T09:29:14.323" v="4014" actId="20577"/>
        <pc:sldMkLst>
          <pc:docMk/>
          <pc:sldMk cId="1049176465" sldId="1589"/>
        </pc:sldMkLst>
        <pc:spChg chg="mod">
          <ac:chgData name="S Kanade" userId="45d3e8b635780c10" providerId="LiveId" clId="{DC300D94-EEDC-4112-96B7-6D38071437CA}" dt="2017-09-11T09:29:14.323" v="4014" actId="20577"/>
          <ac:spMkLst>
            <pc:docMk/>
            <pc:sldMk cId="1049176465" sldId="1589"/>
            <ac:spMk id="4" creationId="{00000000-0000-0000-0000-000000000000}"/>
          </ac:spMkLst>
        </pc:spChg>
      </pc:sldChg>
      <pc:sldChg chg="modSp">
        <pc:chgData name="S Kanade" userId="45d3e8b635780c10" providerId="LiveId" clId="{DC300D94-EEDC-4112-96B7-6D38071437CA}" dt="2017-09-11T09:35:41.859" v="4943" actId="20577"/>
        <pc:sldMkLst>
          <pc:docMk/>
          <pc:sldMk cId="2512610282" sldId="1590"/>
        </pc:sldMkLst>
        <pc:spChg chg="mod">
          <ac:chgData name="S Kanade" userId="45d3e8b635780c10" providerId="LiveId" clId="{DC300D94-EEDC-4112-96B7-6D38071437CA}" dt="2017-09-11T09:35:41.859" v="4943" actId="20577"/>
          <ac:spMkLst>
            <pc:docMk/>
            <pc:sldMk cId="2512610282" sldId="1590"/>
            <ac:spMk id="4" creationId="{00000000-0000-0000-0000-000000000000}"/>
          </ac:spMkLst>
        </pc:spChg>
      </pc:sldChg>
      <pc:sldChg chg="addSp modSp add modNotesTx">
        <pc:chgData name="S Kanade" userId="45d3e8b635780c10" providerId="LiveId" clId="{DC300D94-EEDC-4112-96B7-6D38071437CA}" dt="2017-09-03T02:41:14.538" v="1360" actId="113"/>
        <pc:sldMkLst>
          <pc:docMk/>
          <pc:sldMk cId="1315343487" sldId="1592"/>
        </pc:sldMkLst>
        <pc:spChg chg="mod">
          <ac:chgData name="S Kanade" userId="45d3e8b635780c10" providerId="LiveId" clId="{DC300D94-EEDC-4112-96B7-6D38071437CA}" dt="2017-09-03T02:02:57.810" v="227" actId="20577"/>
          <ac:spMkLst>
            <pc:docMk/>
            <pc:sldMk cId="1315343487" sldId="1592"/>
            <ac:spMk id="2" creationId="{871A6194-2D4F-4835-A741-8B964F00E08E}"/>
          </ac:spMkLst>
        </pc:spChg>
        <pc:picChg chg="add">
          <ac:chgData name="S Kanade" userId="45d3e8b635780c10" providerId="LiveId" clId="{DC300D94-EEDC-4112-96B7-6D38071437CA}" dt="2017-09-03T02:02:51.639" v="212" actId="113"/>
          <ac:picMkLst>
            <pc:docMk/>
            <pc:sldMk cId="1315343487" sldId="1592"/>
            <ac:picMk id="3074" creationId="{0B13855D-2E40-4A60-9D0D-DC889913F5B1}"/>
          </ac:picMkLst>
        </pc:picChg>
      </pc:sldChg>
      <pc:sldChg chg="addSp delSp modSp add modNotesTx">
        <pc:chgData name="S Kanade" userId="45d3e8b635780c10" providerId="LiveId" clId="{DC300D94-EEDC-4112-96B7-6D38071437CA}" dt="2017-09-11T09:37:19.693" v="5302" actId="20577"/>
        <pc:sldMkLst>
          <pc:docMk/>
          <pc:sldMk cId="478764968" sldId="1593"/>
        </pc:sldMkLst>
        <pc:spChg chg="mod">
          <ac:chgData name="S Kanade" userId="45d3e8b635780c10" providerId="LiveId" clId="{DC300D94-EEDC-4112-96B7-6D38071437CA}" dt="2017-09-03T02:55:26.639" v="2277" actId="14100"/>
          <ac:spMkLst>
            <pc:docMk/>
            <pc:sldMk cId="478764968" sldId="1593"/>
            <ac:spMk id="2" creationId="{00000000-0000-0000-0000-000000000000}"/>
          </ac:spMkLst>
        </pc:spChg>
        <pc:spChg chg="add mod">
          <ac:chgData name="S Kanade" userId="45d3e8b635780c10" providerId="LiveId" clId="{DC300D94-EEDC-4112-96B7-6D38071437CA}" dt="2017-09-11T09:37:19.693" v="5302" actId="20577"/>
          <ac:spMkLst>
            <pc:docMk/>
            <pc:sldMk cId="478764968" sldId="1593"/>
            <ac:spMk id="3" creationId="{20A7A29D-3B39-4DED-8EDC-FF425B26E06C}"/>
          </ac:spMkLst>
        </pc:spChg>
        <pc:spChg chg="add del mod">
          <ac:chgData name="S Kanade" userId="45d3e8b635780c10" providerId="LiveId" clId="{DC300D94-EEDC-4112-96B7-6D38071437CA}" dt="2017-09-11T09:30:54.108" v="4317" actId="478"/>
          <ac:spMkLst>
            <pc:docMk/>
            <pc:sldMk cId="478764968" sldId="1593"/>
            <ac:spMk id="4" creationId="{6CF74782-D259-4A0B-93BC-4F0D08B839F8}"/>
          </ac:spMkLst>
        </pc:spChg>
        <pc:spChg chg="del">
          <ac:chgData name="S Kanade" userId="45d3e8b635780c10" providerId="LiveId" clId="{DC300D94-EEDC-4112-96B7-6D38071437CA}" dt="2017-09-03T02:54:25.062" v="2245" actId="478"/>
          <ac:spMkLst>
            <pc:docMk/>
            <pc:sldMk cId="478764968" sldId="1593"/>
            <ac:spMk id="5" creationId="{4C28AF7D-F7F2-4507-AEB9-C691100C743B}"/>
          </ac:spMkLst>
        </pc:spChg>
        <pc:spChg chg="del">
          <ac:chgData name="S Kanade" userId="45d3e8b635780c10" providerId="LiveId" clId="{DC300D94-EEDC-4112-96B7-6D38071437CA}" dt="2017-09-03T02:54:24.059" v="2244" actId="478"/>
          <ac:spMkLst>
            <pc:docMk/>
            <pc:sldMk cId="478764968" sldId="1593"/>
            <ac:spMk id="7" creationId="{1F79FAAC-7F0C-462E-A40B-82881D7925C9}"/>
          </ac:spMkLst>
        </pc:spChg>
        <pc:spChg chg="del">
          <ac:chgData name="S Kanade" userId="45d3e8b635780c10" providerId="LiveId" clId="{DC300D94-EEDC-4112-96B7-6D38071437CA}" dt="2017-09-03T02:54:24.059" v="2244" actId="478"/>
          <ac:spMkLst>
            <pc:docMk/>
            <pc:sldMk cId="478764968" sldId="1593"/>
            <ac:spMk id="8" creationId="{EEA2B93F-A25E-4410-B540-143A7E61BA7B}"/>
          </ac:spMkLst>
        </pc:spChg>
        <pc:spChg chg="del">
          <ac:chgData name="S Kanade" userId="45d3e8b635780c10" providerId="LiveId" clId="{DC300D94-EEDC-4112-96B7-6D38071437CA}" dt="2017-09-03T02:54:24.059" v="2244" actId="478"/>
          <ac:spMkLst>
            <pc:docMk/>
            <pc:sldMk cId="478764968" sldId="1593"/>
            <ac:spMk id="23" creationId="{2ADF1BC4-6F3B-4EC8-8156-26F5CEB35CAF}"/>
          </ac:spMkLst>
        </pc:spChg>
        <pc:spChg chg="del">
          <ac:chgData name="S Kanade" userId="45d3e8b635780c10" providerId="LiveId" clId="{DC300D94-EEDC-4112-96B7-6D38071437CA}" dt="2017-09-03T02:54:24.059" v="2244" actId="478"/>
          <ac:spMkLst>
            <pc:docMk/>
            <pc:sldMk cId="478764968" sldId="1593"/>
            <ac:spMk id="24" creationId="{6503AAFD-85A0-4BE2-9138-4D0EB80EE04B}"/>
          </ac:spMkLst>
        </pc:spChg>
        <pc:spChg chg="del">
          <ac:chgData name="S Kanade" userId="45d3e8b635780c10" providerId="LiveId" clId="{DC300D94-EEDC-4112-96B7-6D38071437CA}" dt="2017-09-03T02:54:24.059" v="2244" actId="478"/>
          <ac:spMkLst>
            <pc:docMk/>
            <pc:sldMk cId="478764968" sldId="1593"/>
            <ac:spMk id="25" creationId="{946D0159-7047-413E-9163-C557485AB3E5}"/>
          </ac:spMkLst>
        </pc:spChg>
        <pc:spChg chg="del">
          <ac:chgData name="S Kanade" userId="45d3e8b635780c10" providerId="LiveId" clId="{DC300D94-EEDC-4112-96B7-6D38071437CA}" dt="2017-09-03T02:54:24.059" v="2244" actId="478"/>
          <ac:spMkLst>
            <pc:docMk/>
            <pc:sldMk cId="478764968" sldId="1593"/>
            <ac:spMk id="27" creationId="{53AFFCAF-D67A-4C79-90F5-486B3798D1AD}"/>
          </ac:spMkLst>
        </pc:spChg>
        <pc:spChg chg="del">
          <ac:chgData name="S Kanade" userId="45d3e8b635780c10" providerId="LiveId" clId="{DC300D94-EEDC-4112-96B7-6D38071437CA}" dt="2017-09-03T02:54:24.059" v="2244" actId="478"/>
          <ac:spMkLst>
            <pc:docMk/>
            <pc:sldMk cId="478764968" sldId="1593"/>
            <ac:spMk id="30" creationId="{C7D0620F-EBC5-4348-9071-F85C34A3C193}"/>
          </ac:spMkLst>
        </pc:spChg>
        <pc:spChg chg="del">
          <ac:chgData name="S Kanade" userId="45d3e8b635780c10" providerId="LiveId" clId="{DC300D94-EEDC-4112-96B7-6D38071437CA}" dt="2017-09-03T02:54:24.059" v="2244" actId="478"/>
          <ac:spMkLst>
            <pc:docMk/>
            <pc:sldMk cId="478764968" sldId="1593"/>
            <ac:spMk id="31" creationId="{6A8D5432-A4A3-4D84-A67C-EFB20696C714}"/>
          </ac:spMkLst>
        </pc:spChg>
        <pc:cxnChg chg="del">
          <ac:chgData name="S Kanade" userId="45d3e8b635780c10" providerId="LiveId" clId="{DC300D94-EEDC-4112-96B7-6D38071437CA}" dt="2017-09-03T02:54:24.059" v="2244" actId="478"/>
          <ac:cxnSpMkLst>
            <pc:docMk/>
            <pc:sldMk cId="478764968" sldId="1593"/>
            <ac:cxnSpMk id="14" creationId="{B49C43D2-004C-4417-9575-34BEC0AD036F}"/>
          </ac:cxnSpMkLst>
        </pc:cxnChg>
        <pc:cxnChg chg="del">
          <ac:chgData name="S Kanade" userId="45d3e8b635780c10" providerId="LiveId" clId="{DC300D94-EEDC-4112-96B7-6D38071437CA}" dt="2017-09-03T02:54:24.059" v="2244" actId="478"/>
          <ac:cxnSpMkLst>
            <pc:docMk/>
            <pc:sldMk cId="478764968" sldId="1593"/>
            <ac:cxnSpMk id="16" creationId="{C0B77B1E-8401-43E9-9413-24870646417E}"/>
          </ac:cxnSpMkLst>
        </pc:cxnChg>
        <pc:cxnChg chg="del">
          <ac:chgData name="S Kanade" userId="45d3e8b635780c10" providerId="LiveId" clId="{DC300D94-EEDC-4112-96B7-6D38071437CA}" dt="2017-09-03T02:54:24.059" v="2244" actId="478"/>
          <ac:cxnSpMkLst>
            <pc:docMk/>
            <pc:sldMk cId="478764968" sldId="1593"/>
            <ac:cxnSpMk id="26" creationId="{CB733AE5-C110-405B-A526-BEED00FB7A10}"/>
          </ac:cxnSpMkLst>
        </pc:cxnChg>
        <pc:cxnChg chg="del">
          <ac:chgData name="S Kanade" userId="45d3e8b635780c10" providerId="LiveId" clId="{DC300D94-EEDC-4112-96B7-6D38071437CA}" dt="2017-09-03T02:54:24.059" v="2244" actId="478"/>
          <ac:cxnSpMkLst>
            <pc:docMk/>
            <pc:sldMk cId="478764968" sldId="1593"/>
            <ac:cxnSpMk id="28" creationId="{A2D568A6-02E4-40D4-A08D-DEA6D8EE8FDF}"/>
          </ac:cxnSpMkLst>
        </pc:cxnChg>
      </pc:sldChg>
      <pc:sldChg chg="addSp modSp add del modTransition">
        <pc:chgData name="S Kanade" userId="45d3e8b635780c10" providerId="LiveId" clId="{DC300D94-EEDC-4112-96B7-6D38071437CA}" dt="2017-09-03T02:51:45.802" v="2240" actId="2696"/>
        <pc:sldMkLst>
          <pc:docMk/>
          <pc:sldMk cId="2925641033" sldId="1593"/>
        </pc:sldMkLst>
        <pc:spChg chg="mod">
          <ac:chgData name="S Kanade" userId="45d3e8b635780c10" providerId="LiveId" clId="{DC300D94-EEDC-4112-96B7-6D38071437CA}" dt="2017-09-03T02:49:48.606" v="2130" actId="2696"/>
          <ac:spMkLst>
            <pc:docMk/>
            <pc:sldMk cId="2925641033" sldId="1593"/>
            <ac:spMk id="2" creationId="{2C84B53E-9A31-4CBA-97CC-59180E576A6C}"/>
          </ac:spMkLst>
        </pc:spChg>
        <pc:spChg chg="add mod">
          <ac:chgData name="S Kanade" userId="45d3e8b635780c10" providerId="LiveId" clId="{DC300D94-EEDC-4112-96B7-6D38071437CA}" dt="2017-09-03T02:51:40.391" v="2239" actId="20577"/>
          <ac:spMkLst>
            <pc:docMk/>
            <pc:sldMk cId="2925641033" sldId="1593"/>
            <ac:spMk id="3" creationId="{5F9EA52E-7904-46F4-B1BA-AB1D690EC6A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F4FC17-D01D-4C62-B08B-05C824FA87C0}" type="doc">
      <dgm:prSet loTypeId="urn:microsoft.com/office/officeart/2005/8/layout/hProcess9" loCatId="process" qsTypeId="urn:microsoft.com/office/officeart/2005/8/quickstyle/simple1" qsCatId="simple" csTypeId="urn:microsoft.com/office/officeart/2005/8/colors/accent1_3" csCatId="accent1" phldr="1"/>
      <dgm:spPr/>
      <dgm:t>
        <a:bodyPr/>
        <a:lstStyle/>
        <a:p>
          <a:endParaRPr lang="en-GB"/>
        </a:p>
      </dgm:t>
    </dgm:pt>
    <dgm:pt modelId="{DB6E4BC0-B980-4745-95CA-494DCDBC496F}">
      <dgm:prSet phldrT="[Text]"/>
      <dgm:spPr/>
      <dgm:t>
        <a:bodyPr/>
        <a:lstStyle/>
        <a:p>
          <a:pPr>
            <a:spcAft>
              <a:spcPts val="0"/>
            </a:spcAft>
          </a:pPr>
          <a:r>
            <a:rPr lang="en-GB" dirty="0"/>
            <a:t>Controller</a:t>
          </a:r>
        </a:p>
        <a:p>
          <a:pPr>
            <a:spcAft>
              <a:spcPts val="0"/>
            </a:spcAft>
          </a:pPr>
          <a:r>
            <a:rPr lang="en-GB" dirty="0"/>
            <a:t>specifies</a:t>
          </a:r>
        </a:p>
        <a:p>
          <a:pPr>
            <a:spcAft>
              <a:spcPts val="0"/>
            </a:spcAft>
          </a:pPr>
          <a:r>
            <a:rPr lang="en-GB" dirty="0"/>
            <a:t>view and </a:t>
          </a:r>
        </a:p>
        <a:p>
          <a:pPr>
            <a:spcAft>
              <a:spcPts val="0"/>
            </a:spcAft>
          </a:pPr>
          <a:r>
            <a:rPr lang="en-GB" dirty="0"/>
            <a:t>injects</a:t>
          </a:r>
        </a:p>
        <a:p>
          <a:pPr>
            <a:spcAft>
              <a:spcPts val="0"/>
            </a:spcAft>
          </a:pPr>
          <a:r>
            <a:rPr lang="en-GB" dirty="0"/>
            <a:t>model</a:t>
          </a:r>
        </a:p>
      </dgm:t>
    </dgm:pt>
    <dgm:pt modelId="{063F8310-B34D-4F85-8F3A-53FB962570EA}" type="parTrans" cxnId="{F3AC52B1-12E4-4037-9EE1-60B46FB3AB49}">
      <dgm:prSet/>
      <dgm:spPr/>
      <dgm:t>
        <a:bodyPr/>
        <a:lstStyle/>
        <a:p>
          <a:endParaRPr lang="en-GB"/>
        </a:p>
      </dgm:t>
    </dgm:pt>
    <dgm:pt modelId="{D18766E6-199E-4F6E-ADD1-78E97958B638}" type="sibTrans" cxnId="{F3AC52B1-12E4-4037-9EE1-60B46FB3AB49}">
      <dgm:prSet/>
      <dgm:spPr/>
      <dgm:t>
        <a:bodyPr/>
        <a:lstStyle/>
        <a:p>
          <a:endParaRPr lang="en-GB"/>
        </a:p>
      </dgm:t>
    </dgm:pt>
    <dgm:pt modelId="{2768F195-D7D9-4451-B437-0672E30EBF18}">
      <dgm:prSet phldrT="[Text]"/>
      <dgm:spPr/>
      <dgm:t>
        <a:bodyPr/>
        <a:lstStyle/>
        <a:p>
          <a:r>
            <a:rPr lang="en-GB"/>
            <a:t>Locates View</a:t>
          </a:r>
          <a:endParaRPr lang="en-GB" dirty="0"/>
        </a:p>
      </dgm:t>
    </dgm:pt>
    <dgm:pt modelId="{84847D0B-FB8C-4DF2-83FB-DE2FB95822B3}" type="parTrans" cxnId="{E4642491-7238-41D6-A88C-87924C54AB7F}">
      <dgm:prSet/>
      <dgm:spPr/>
      <dgm:t>
        <a:bodyPr/>
        <a:lstStyle/>
        <a:p>
          <a:endParaRPr lang="en-GB"/>
        </a:p>
      </dgm:t>
    </dgm:pt>
    <dgm:pt modelId="{EA8C0575-369E-439E-9B84-2A83425F891C}" type="sibTrans" cxnId="{E4642491-7238-41D6-A88C-87924C54AB7F}">
      <dgm:prSet/>
      <dgm:spPr/>
      <dgm:t>
        <a:bodyPr/>
        <a:lstStyle/>
        <a:p>
          <a:endParaRPr lang="en-GB"/>
        </a:p>
      </dgm:t>
    </dgm:pt>
    <dgm:pt modelId="{F032EBD6-45C2-44B4-83B6-CBC3D6BA92F6}">
      <dgm:prSet phldrT="[Text]"/>
      <dgm:spPr/>
      <dgm:t>
        <a:bodyPr/>
        <a:lstStyle/>
        <a:p>
          <a:r>
            <a:rPr lang="en-GB"/>
            <a:t>Locates Layout</a:t>
          </a:r>
          <a:endParaRPr lang="en-GB" dirty="0"/>
        </a:p>
      </dgm:t>
    </dgm:pt>
    <dgm:pt modelId="{3096B7D7-6516-486E-B19B-1263E6544E7C}" type="parTrans" cxnId="{4AF49A03-FA6C-4D8E-BFA5-B6D981FFFC2E}">
      <dgm:prSet/>
      <dgm:spPr/>
      <dgm:t>
        <a:bodyPr/>
        <a:lstStyle/>
        <a:p>
          <a:endParaRPr lang="en-GB"/>
        </a:p>
      </dgm:t>
    </dgm:pt>
    <dgm:pt modelId="{107A15CB-6F6D-465B-869F-96501A04AE1A}" type="sibTrans" cxnId="{4AF49A03-FA6C-4D8E-BFA5-B6D981FFFC2E}">
      <dgm:prSet/>
      <dgm:spPr/>
      <dgm:t>
        <a:bodyPr/>
        <a:lstStyle/>
        <a:p>
          <a:endParaRPr lang="en-GB"/>
        </a:p>
      </dgm:t>
    </dgm:pt>
    <dgm:pt modelId="{BEAF4255-E311-4C1F-9FF6-30410028FB4D}">
      <dgm:prSet phldrT="[Text]"/>
      <dgm:spPr/>
      <dgm:t>
        <a:bodyPr/>
        <a:lstStyle/>
        <a:p>
          <a:r>
            <a:rPr lang="en-GB"/>
            <a:t>Executes View</a:t>
          </a:r>
          <a:endParaRPr lang="en-GB" dirty="0"/>
        </a:p>
      </dgm:t>
    </dgm:pt>
    <dgm:pt modelId="{EF2CA429-4B09-4C6E-BF1E-2D9AA30595AF}" type="parTrans" cxnId="{9091444A-996F-490E-B360-8CAB175CCBD8}">
      <dgm:prSet/>
      <dgm:spPr/>
      <dgm:t>
        <a:bodyPr/>
        <a:lstStyle/>
        <a:p>
          <a:endParaRPr lang="en-GB"/>
        </a:p>
      </dgm:t>
    </dgm:pt>
    <dgm:pt modelId="{F7759B60-416D-4F14-B1B6-F26437346C6B}" type="sibTrans" cxnId="{9091444A-996F-490E-B360-8CAB175CCBD8}">
      <dgm:prSet/>
      <dgm:spPr/>
      <dgm:t>
        <a:bodyPr/>
        <a:lstStyle/>
        <a:p>
          <a:endParaRPr lang="en-GB"/>
        </a:p>
      </dgm:t>
    </dgm:pt>
    <dgm:pt modelId="{6C23B1C0-8E1B-4C5B-8787-744B85E7E5CB}">
      <dgm:prSet phldrT="[Text]"/>
      <dgm:spPr/>
      <dgm:t>
        <a:bodyPr/>
        <a:lstStyle/>
        <a:p>
          <a:r>
            <a:rPr lang="en-GB"/>
            <a:t>Injects</a:t>
          </a:r>
        </a:p>
        <a:p>
          <a:r>
            <a:rPr lang="en-GB"/>
            <a:t>data with</a:t>
          </a:r>
        </a:p>
        <a:p>
          <a:r>
            <a:rPr lang="en-GB"/>
            <a:t>markup</a:t>
          </a:r>
          <a:endParaRPr lang="en-GB" dirty="0"/>
        </a:p>
      </dgm:t>
    </dgm:pt>
    <dgm:pt modelId="{2D643FEE-5AB6-4A85-B6A4-4EEFF2170782}" type="parTrans" cxnId="{D5D36958-AD40-4C41-93BC-C801D5FA71CD}">
      <dgm:prSet/>
      <dgm:spPr/>
      <dgm:t>
        <a:bodyPr/>
        <a:lstStyle/>
        <a:p>
          <a:endParaRPr lang="en-GB"/>
        </a:p>
      </dgm:t>
    </dgm:pt>
    <dgm:pt modelId="{05F39C38-615D-43B7-B4AF-48B2C26CE2AE}" type="sibTrans" cxnId="{D5D36958-AD40-4C41-93BC-C801D5FA71CD}">
      <dgm:prSet/>
      <dgm:spPr/>
      <dgm:t>
        <a:bodyPr/>
        <a:lstStyle/>
        <a:p>
          <a:endParaRPr lang="en-GB"/>
        </a:p>
      </dgm:t>
    </dgm:pt>
    <dgm:pt modelId="{A7FAE73E-9728-470A-A186-C4C8E5DEF238}">
      <dgm:prSet phldrT="[Text]"/>
      <dgm:spPr/>
      <dgm:t>
        <a:bodyPr/>
        <a:lstStyle/>
        <a:p>
          <a:r>
            <a:rPr lang="en-GB" dirty="0"/>
            <a:t>Returns HTML</a:t>
          </a:r>
        </a:p>
      </dgm:t>
    </dgm:pt>
    <dgm:pt modelId="{B09FF2CD-0C0D-4697-B9E0-5D0DDF06381D}" type="parTrans" cxnId="{DA914771-7DFF-4151-8497-E2AFA7E5309B}">
      <dgm:prSet/>
      <dgm:spPr/>
      <dgm:t>
        <a:bodyPr/>
        <a:lstStyle/>
        <a:p>
          <a:endParaRPr lang="en-GB"/>
        </a:p>
      </dgm:t>
    </dgm:pt>
    <dgm:pt modelId="{B98B39A8-46A0-4DF4-8A68-D27A75439186}" type="sibTrans" cxnId="{DA914771-7DFF-4151-8497-E2AFA7E5309B}">
      <dgm:prSet/>
      <dgm:spPr/>
      <dgm:t>
        <a:bodyPr/>
        <a:lstStyle/>
        <a:p>
          <a:endParaRPr lang="en-GB"/>
        </a:p>
      </dgm:t>
    </dgm:pt>
    <dgm:pt modelId="{FDECEC79-1C2F-4D9B-8518-AF3033133FC7}" type="pres">
      <dgm:prSet presAssocID="{02F4FC17-D01D-4C62-B08B-05C824FA87C0}" presName="CompostProcess" presStyleCnt="0">
        <dgm:presLayoutVars>
          <dgm:dir/>
          <dgm:resizeHandles val="exact"/>
        </dgm:presLayoutVars>
      </dgm:prSet>
      <dgm:spPr/>
    </dgm:pt>
    <dgm:pt modelId="{97522E9F-256B-4DC7-A0D9-4ABC5C220D8E}" type="pres">
      <dgm:prSet presAssocID="{02F4FC17-D01D-4C62-B08B-05C824FA87C0}" presName="arrow" presStyleLbl="bgShp" presStyleIdx="0" presStyleCnt="1" custLinFactNeighborY="313"/>
      <dgm:spPr>
        <a:solidFill>
          <a:schemeClr val="bg1">
            <a:lumMod val="65000"/>
          </a:schemeClr>
        </a:solidFill>
      </dgm:spPr>
    </dgm:pt>
    <dgm:pt modelId="{90795F45-9501-4345-8716-32ADEAD2BCB1}" type="pres">
      <dgm:prSet presAssocID="{02F4FC17-D01D-4C62-B08B-05C824FA87C0}" presName="linearProcess" presStyleCnt="0"/>
      <dgm:spPr/>
    </dgm:pt>
    <dgm:pt modelId="{A3FC5035-E439-4DE4-B9F6-E1E585CA955D}" type="pres">
      <dgm:prSet presAssocID="{DB6E4BC0-B980-4745-95CA-494DCDBC496F}" presName="textNode" presStyleLbl="node1" presStyleIdx="0" presStyleCnt="6">
        <dgm:presLayoutVars>
          <dgm:bulletEnabled val="1"/>
        </dgm:presLayoutVars>
      </dgm:prSet>
      <dgm:spPr/>
    </dgm:pt>
    <dgm:pt modelId="{62AD9617-CA38-4A31-9432-BD86286096A8}" type="pres">
      <dgm:prSet presAssocID="{D18766E6-199E-4F6E-ADD1-78E97958B638}" presName="sibTrans" presStyleCnt="0"/>
      <dgm:spPr/>
    </dgm:pt>
    <dgm:pt modelId="{C3F2005F-17CA-4B47-B59E-4B08BF1296B8}" type="pres">
      <dgm:prSet presAssocID="{2768F195-D7D9-4451-B437-0672E30EBF18}" presName="textNode" presStyleLbl="node1" presStyleIdx="1" presStyleCnt="6" custLinFactNeighborX="-8615" custLinFactNeighborY="564">
        <dgm:presLayoutVars>
          <dgm:bulletEnabled val="1"/>
        </dgm:presLayoutVars>
      </dgm:prSet>
      <dgm:spPr/>
    </dgm:pt>
    <dgm:pt modelId="{A4340714-643A-4859-BAEC-592259A7C669}" type="pres">
      <dgm:prSet presAssocID="{EA8C0575-369E-439E-9B84-2A83425F891C}" presName="sibTrans" presStyleCnt="0"/>
      <dgm:spPr/>
    </dgm:pt>
    <dgm:pt modelId="{4F9C79C3-8EC7-46CF-BDE9-41D0AB8981DA}" type="pres">
      <dgm:prSet presAssocID="{F032EBD6-45C2-44B4-83B6-CBC3D6BA92F6}" presName="textNode" presStyleLbl="node1" presStyleIdx="2" presStyleCnt="6">
        <dgm:presLayoutVars>
          <dgm:bulletEnabled val="1"/>
        </dgm:presLayoutVars>
      </dgm:prSet>
      <dgm:spPr/>
    </dgm:pt>
    <dgm:pt modelId="{B0922AAF-A9E4-432C-AD45-7D742D97B3C3}" type="pres">
      <dgm:prSet presAssocID="{107A15CB-6F6D-465B-869F-96501A04AE1A}" presName="sibTrans" presStyleCnt="0"/>
      <dgm:spPr/>
    </dgm:pt>
    <dgm:pt modelId="{1A4CB1E3-F1B5-4137-B376-4EDD7F09615B}" type="pres">
      <dgm:prSet presAssocID="{BEAF4255-E311-4C1F-9FF6-30410028FB4D}" presName="textNode" presStyleLbl="node1" presStyleIdx="3" presStyleCnt="6">
        <dgm:presLayoutVars>
          <dgm:bulletEnabled val="1"/>
        </dgm:presLayoutVars>
      </dgm:prSet>
      <dgm:spPr/>
    </dgm:pt>
    <dgm:pt modelId="{9B13A1C7-8E00-4F8D-B527-343F01081E3B}" type="pres">
      <dgm:prSet presAssocID="{F7759B60-416D-4F14-B1B6-F26437346C6B}" presName="sibTrans" presStyleCnt="0"/>
      <dgm:spPr/>
    </dgm:pt>
    <dgm:pt modelId="{1BA8E58C-FE1A-4BED-8A24-1EAA6351D543}" type="pres">
      <dgm:prSet presAssocID="{6C23B1C0-8E1B-4C5B-8787-744B85E7E5CB}" presName="textNode" presStyleLbl="node1" presStyleIdx="4" presStyleCnt="6">
        <dgm:presLayoutVars>
          <dgm:bulletEnabled val="1"/>
        </dgm:presLayoutVars>
      </dgm:prSet>
      <dgm:spPr/>
    </dgm:pt>
    <dgm:pt modelId="{624D13C6-B0BC-49CE-95AD-E59993E1865E}" type="pres">
      <dgm:prSet presAssocID="{05F39C38-615D-43B7-B4AF-48B2C26CE2AE}" presName="sibTrans" presStyleCnt="0"/>
      <dgm:spPr/>
    </dgm:pt>
    <dgm:pt modelId="{D6998C4F-BC67-47B4-9B40-85E0DCC1B765}" type="pres">
      <dgm:prSet presAssocID="{A7FAE73E-9728-470A-A186-C4C8E5DEF238}" presName="textNode" presStyleLbl="node1" presStyleIdx="5" presStyleCnt="6">
        <dgm:presLayoutVars>
          <dgm:bulletEnabled val="1"/>
        </dgm:presLayoutVars>
      </dgm:prSet>
      <dgm:spPr/>
    </dgm:pt>
  </dgm:ptLst>
  <dgm:cxnLst>
    <dgm:cxn modelId="{4AF49A03-FA6C-4D8E-BFA5-B6D981FFFC2E}" srcId="{02F4FC17-D01D-4C62-B08B-05C824FA87C0}" destId="{F032EBD6-45C2-44B4-83B6-CBC3D6BA92F6}" srcOrd="2" destOrd="0" parTransId="{3096B7D7-6516-486E-B19B-1263E6544E7C}" sibTransId="{107A15CB-6F6D-465B-869F-96501A04AE1A}"/>
    <dgm:cxn modelId="{FC7B9F0B-AAE2-4BD4-A662-712E30706F91}" type="presOf" srcId="{2768F195-D7D9-4451-B437-0672E30EBF18}" destId="{C3F2005F-17CA-4B47-B59E-4B08BF1296B8}" srcOrd="0" destOrd="0" presId="urn:microsoft.com/office/officeart/2005/8/layout/hProcess9"/>
    <dgm:cxn modelId="{339CD431-1427-472A-8821-CF72BDEFA13E}" type="presOf" srcId="{F032EBD6-45C2-44B4-83B6-CBC3D6BA92F6}" destId="{4F9C79C3-8EC7-46CF-BDE9-41D0AB8981DA}" srcOrd="0" destOrd="0" presId="urn:microsoft.com/office/officeart/2005/8/layout/hProcess9"/>
    <dgm:cxn modelId="{52165665-2DF0-4A45-86EF-5FF8B93F5F15}" type="presOf" srcId="{BEAF4255-E311-4C1F-9FF6-30410028FB4D}" destId="{1A4CB1E3-F1B5-4137-B376-4EDD7F09615B}" srcOrd="0" destOrd="0" presId="urn:microsoft.com/office/officeart/2005/8/layout/hProcess9"/>
    <dgm:cxn modelId="{9091444A-996F-490E-B360-8CAB175CCBD8}" srcId="{02F4FC17-D01D-4C62-B08B-05C824FA87C0}" destId="{BEAF4255-E311-4C1F-9FF6-30410028FB4D}" srcOrd="3" destOrd="0" parTransId="{EF2CA429-4B09-4C6E-BF1E-2D9AA30595AF}" sibTransId="{F7759B60-416D-4F14-B1B6-F26437346C6B}"/>
    <dgm:cxn modelId="{DA914771-7DFF-4151-8497-E2AFA7E5309B}" srcId="{02F4FC17-D01D-4C62-B08B-05C824FA87C0}" destId="{A7FAE73E-9728-470A-A186-C4C8E5DEF238}" srcOrd="5" destOrd="0" parTransId="{B09FF2CD-0C0D-4697-B9E0-5D0DDF06381D}" sibTransId="{B98B39A8-46A0-4DF4-8A68-D27A75439186}"/>
    <dgm:cxn modelId="{D5D36958-AD40-4C41-93BC-C801D5FA71CD}" srcId="{02F4FC17-D01D-4C62-B08B-05C824FA87C0}" destId="{6C23B1C0-8E1B-4C5B-8787-744B85E7E5CB}" srcOrd="4" destOrd="0" parTransId="{2D643FEE-5AB6-4A85-B6A4-4EEFF2170782}" sibTransId="{05F39C38-615D-43B7-B4AF-48B2C26CE2AE}"/>
    <dgm:cxn modelId="{E4642491-7238-41D6-A88C-87924C54AB7F}" srcId="{02F4FC17-D01D-4C62-B08B-05C824FA87C0}" destId="{2768F195-D7D9-4451-B437-0672E30EBF18}" srcOrd="1" destOrd="0" parTransId="{84847D0B-FB8C-4DF2-83FB-DE2FB95822B3}" sibTransId="{EA8C0575-369E-439E-9B84-2A83425F891C}"/>
    <dgm:cxn modelId="{053AD49B-D6A2-4FE4-A7E7-37F8BC9BC5B3}" type="presOf" srcId="{02F4FC17-D01D-4C62-B08B-05C824FA87C0}" destId="{FDECEC79-1C2F-4D9B-8518-AF3033133FC7}" srcOrd="0" destOrd="0" presId="urn:microsoft.com/office/officeart/2005/8/layout/hProcess9"/>
    <dgm:cxn modelId="{F245409F-2B57-4297-A8F5-4F77596A8202}" type="presOf" srcId="{6C23B1C0-8E1B-4C5B-8787-744B85E7E5CB}" destId="{1BA8E58C-FE1A-4BED-8A24-1EAA6351D543}" srcOrd="0" destOrd="0" presId="urn:microsoft.com/office/officeart/2005/8/layout/hProcess9"/>
    <dgm:cxn modelId="{C49B00A2-7CB7-4F9D-BB91-C2543DEF920E}" type="presOf" srcId="{A7FAE73E-9728-470A-A186-C4C8E5DEF238}" destId="{D6998C4F-BC67-47B4-9B40-85E0DCC1B765}" srcOrd="0" destOrd="0" presId="urn:microsoft.com/office/officeart/2005/8/layout/hProcess9"/>
    <dgm:cxn modelId="{F3AC52B1-12E4-4037-9EE1-60B46FB3AB49}" srcId="{02F4FC17-D01D-4C62-B08B-05C824FA87C0}" destId="{DB6E4BC0-B980-4745-95CA-494DCDBC496F}" srcOrd="0" destOrd="0" parTransId="{063F8310-B34D-4F85-8F3A-53FB962570EA}" sibTransId="{D18766E6-199E-4F6E-ADD1-78E97958B638}"/>
    <dgm:cxn modelId="{A2F75BDD-C32A-4FE7-B0BE-46AAF2ADFA54}" type="presOf" srcId="{DB6E4BC0-B980-4745-95CA-494DCDBC496F}" destId="{A3FC5035-E439-4DE4-B9F6-E1E585CA955D}" srcOrd="0" destOrd="0" presId="urn:microsoft.com/office/officeart/2005/8/layout/hProcess9"/>
    <dgm:cxn modelId="{F1B1BF62-4CEA-417E-B844-6C1EA1AD58AC}" type="presParOf" srcId="{FDECEC79-1C2F-4D9B-8518-AF3033133FC7}" destId="{97522E9F-256B-4DC7-A0D9-4ABC5C220D8E}" srcOrd="0" destOrd="0" presId="urn:microsoft.com/office/officeart/2005/8/layout/hProcess9"/>
    <dgm:cxn modelId="{6160730C-084F-46FB-A27D-82EF501B1F98}" type="presParOf" srcId="{FDECEC79-1C2F-4D9B-8518-AF3033133FC7}" destId="{90795F45-9501-4345-8716-32ADEAD2BCB1}" srcOrd="1" destOrd="0" presId="urn:microsoft.com/office/officeart/2005/8/layout/hProcess9"/>
    <dgm:cxn modelId="{4DD18D4D-DB3A-447A-B0BF-50FDEA9DEF04}" type="presParOf" srcId="{90795F45-9501-4345-8716-32ADEAD2BCB1}" destId="{A3FC5035-E439-4DE4-B9F6-E1E585CA955D}" srcOrd="0" destOrd="0" presId="urn:microsoft.com/office/officeart/2005/8/layout/hProcess9"/>
    <dgm:cxn modelId="{C867CC7B-9A62-42E2-8769-FA1E6C7285C6}" type="presParOf" srcId="{90795F45-9501-4345-8716-32ADEAD2BCB1}" destId="{62AD9617-CA38-4A31-9432-BD86286096A8}" srcOrd="1" destOrd="0" presId="urn:microsoft.com/office/officeart/2005/8/layout/hProcess9"/>
    <dgm:cxn modelId="{432C0801-DBEF-494B-9610-2CAEA4939899}" type="presParOf" srcId="{90795F45-9501-4345-8716-32ADEAD2BCB1}" destId="{C3F2005F-17CA-4B47-B59E-4B08BF1296B8}" srcOrd="2" destOrd="0" presId="urn:microsoft.com/office/officeart/2005/8/layout/hProcess9"/>
    <dgm:cxn modelId="{D49706D6-DE0A-46BF-A99A-F04D1E6FD812}" type="presParOf" srcId="{90795F45-9501-4345-8716-32ADEAD2BCB1}" destId="{A4340714-643A-4859-BAEC-592259A7C669}" srcOrd="3" destOrd="0" presId="urn:microsoft.com/office/officeart/2005/8/layout/hProcess9"/>
    <dgm:cxn modelId="{C9AB248B-36E1-4D30-8817-46DDC3207921}" type="presParOf" srcId="{90795F45-9501-4345-8716-32ADEAD2BCB1}" destId="{4F9C79C3-8EC7-46CF-BDE9-41D0AB8981DA}" srcOrd="4" destOrd="0" presId="urn:microsoft.com/office/officeart/2005/8/layout/hProcess9"/>
    <dgm:cxn modelId="{DAF9A92A-B1AE-4382-A5E6-06ABF37BD531}" type="presParOf" srcId="{90795F45-9501-4345-8716-32ADEAD2BCB1}" destId="{B0922AAF-A9E4-432C-AD45-7D742D97B3C3}" srcOrd="5" destOrd="0" presId="urn:microsoft.com/office/officeart/2005/8/layout/hProcess9"/>
    <dgm:cxn modelId="{626F80E1-4027-453B-8E6E-5A203B05186F}" type="presParOf" srcId="{90795F45-9501-4345-8716-32ADEAD2BCB1}" destId="{1A4CB1E3-F1B5-4137-B376-4EDD7F09615B}" srcOrd="6" destOrd="0" presId="urn:microsoft.com/office/officeart/2005/8/layout/hProcess9"/>
    <dgm:cxn modelId="{25716D70-A5D3-48AF-AB95-6704214F9D13}" type="presParOf" srcId="{90795F45-9501-4345-8716-32ADEAD2BCB1}" destId="{9B13A1C7-8E00-4F8D-B527-343F01081E3B}" srcOrd="7" destOrd="0" presId="urn:microsoft.com/office/officeart/2005/8/layout/hProcess9"/>
    <dgm:cxn modelId="{45F99459-C297-4372-B469-769362D342DD}" type="presParOf" srcId="{90795F45-9501-4345-8716-32ADEAD2BCB1}" destId="{1BA8E58C-FE1A-4BED-8A24-1EAA6351D543}" srcOrd="8" destOrd="0" presId="urn:microsoft.com/office/officeart/2005/8/layout/hProcess9"/>
    <dgm:cxn modelId="{A0CB9548-1E7E-4D82-A461-8BAB205246FA}" type="presParOf" srcId="{90795F45-9501-4345-8716-32ADEAD2BCB1}" destId="{624D13C6-B0BC-49CE-95AD-E59993E1865E}" srcOrd="9" destOrd="0" presId="urn:microsoft.com/office/officeart/2005/8/layout/hProcess9"/>
    <dgm:cxn modelId="{6FFA410B-663A-46C7-80E2-86004E940C77}" type="presParOf" srcId="{90795F45-9501-4345-8716-32ADEAD2BCB1}" destId="{D6998C4F-BC67-47B4-9B40-85E0DCC1B765}" srcOrd="1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22E9F-256B-4DC7-A0D9-4ABC5C220D8E}">
      <dsp:nvSpPr>
        <dsp:cNvPr id="0" name=""/>
        <dsp:cNvSpPr/>
      </dsp:nvSpPr>
      <dsp:spPr>
        <a:xfrm>
          <a:off x="622416" y="0"/>
          <a:ext cx="7054055" cy="4144904"/>
        </a:xfrm>
        <a:prstGeom prst="rightArrow">
          <a:avLst/>
        </a:prstGeom>
        <a:solidFill>
          <a:schemeClr val="bg1">
            <a:lumMod val="65000"/>
          </a:schemeClr>
        </a:solidFill>
        <a:ln>
          <a:noFill/>
        </a:ln>
        <a:effectLst/>
      </dsp:spPr>
      <dsp:style>
        <a:lnRef idx="0">
          <a:scrgbClr r="0" g="0" b="0"/>
        </a:lnRef>
        <a:fillRef idx="1">
          <a:scrgbClr r="0" g="0" b="0"/>
        </a:fillRef>
        <a:effectRef idx="0">
          <a:scrgbClr r="0" g="0" b="0"/>
        </a:effectRef>
        <a:fontRef idx="minor"/>
      </dsp:style>
    </dsp:sp>
    <dsp:sp modelId="{A3FC5035-E439-4DE4-B9F6-E1E585CA955D}">
      <dsp:nvSpPr>
        <dsp:cNvPr id="0" name=""/>
        <dsp:cNvSpPr/>
      </dsp:nvSpPr>
      <dsp:spPr>
        <a:xfrm>
          <a:off x="481" y="1243471"/>
          <a:ext cx="1280163" cy="1657961"/>
        </a:xfrm>
        <a:prstGeom prst="roundRect">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ts val="0"/>
            </a:spcAft>
            <a:buNone/>
          </a:pPr>
          <a:r>
            <a:rPr lang="en-GB" sz="1700" kern="1200" dirty="0"/>
            <a:t>Controller</a:t>
          </a:r>
        </a:p>
        <a:p>
          <a:pPr marL="0" lvl="0" indent="0" algn="ctr" defTabSz="755650">
            <a:lnSpc>
              <a:spcPct val="90000"/>
            </a:lnSpc>
            <a:spcBef>
              <a:spcPct val="0"/>
            </a:spcBef>
            <a:spcAft>
              <a:spcPts val="0"/>
            </a:spcAft>
            <a:buNone/>
          </a:pPr>
          <a:r>
            <a:rPr lang="en-GB" sz="1700" kern="1200" dirty="0"/>
            <a:t>specifies</a:t>
          </a:r>
        </a:p>
        <a:p>
          <a:pPr marL="0" lvl="0" indent="0" algn="ctr" defTabSz="755650">
            <a:lnSpc>
              <a:spcPct val="90000"/>
            </a:lnSpc>
            <a:spcBef>
              <a:spcPct val="0"/>
            </a:spcBef>
            <a:spcAft>
              <a:spcPts val="0"/>
            </a:spcAft>
            <a:buNone/>
          </a:pPr>
          <a:r>
            <a:rPr lang="en-GB" sz="1700" kern="1200" dirty="0"/>
            <a:t>view and </a:t>
          </a:r>
        </a:p>
        <a:p>
          <a:pPr marL="0" lvl="0" indent="0" algn="ctr" defTabSz="755650">
            <a:lnSpc>
              <a:spcPct val="90000"/>
            </a:lnSpc>
            <a:spcBef>
              <a:spcPct val="0"/>
            </a:spcBef>
            <a:spcAft>
              <a:spcPts val="0"/>
            </a:spcAft>
            <a:buNone/>
          </a:pPr>
          <a:r>
            <a:rPr lang="en-GB" sz="1700" kern="1200" dirty="0"/>
            <a:t>injects</a:t>
          </a:r>
        </a:p>
        <a:p>
          <a:pPr marL="0" lvl="0" indent="0" algn="ctr" defTabSz="755650">
            <a:lnSpc>
              <a:spcPct val="90000"/>
            </a:lnSpc>
            <a:spcBef>
              <a:spcPct val="0"/>
            </a:spcBef>
            <a:spcAft>
              <a:spcPts val="0"/>
            </a:spcAft>
            <a:buNone/>
          </a:pPr>
          <a:r>
            <a:rPr lang="en-GB" sz="1700" kern="1200" dirty="0"/>
            <a:t>model</a:t>
          </a:r>
        </a:p>
      </dsp:txBody>
      <dsp:txXfrm>
        <a:off x="62973" y="1305963"/>
        <a:ext cx="1155179" cy="1532977"/>
      </dsp:txXfrm>
    </dsp:sp>
    <dsp:sp modelId="{C3F2005F-17CA-4B47-B59E-4B08BF1296B8}">
      <dsp:nvSpPr>
        <dsp:cNvPr id="0" name=""/>
        <dsp:cNvSpPr/>
      </dsp:nvSpPr>
      <dsp:spPr>
        <a:xfrm>
          <a:off x="1393403" y="1252822"/>
          <a:ext cx="1280163" cy="1657961"/>
        </a:xfrm>
        <a:prstGeom prst="roundRect">
          <a:avLst/>
        </a:prstGeom>
        <a:solidFill>
          <a:schemeClr val="accent1">
            <a:shade val="80000"/>
            <a:hueOff val="61718"/>
            <a:satOff val="517"/>
            <a:lumOff val="489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Locates View</a:t>
          </a:r>
          <a:endParaRPr lang="en-GB" sz="1700" kern="1200" dirty="0"/>
        </a:p>
      </dsp:txBody>
      <dsp:txXfrm>
        <a:off x="1455895" y="1315314"/>
        <a:ext cx="1155179" cy="1532977"/>
      </dsp:txXfrm>
    </dsp:sp>
    <dsp:sp modelId="{4F9C79C3-8EC7-46CF-BDE9-41D0AB8981DA}">
      <dsp:nvSpPr>
        <dsp:cNvPr id="0" name=""/>
        <dsp:cNvSpPr/>
      </dsp:nvSpPr>
      <dsp:spPr>
        <a:xfrm>
          <a:off x="2807586" y="1243471"/>
          <a:ext cx="1280163" cy="1657961"/>
        </a:xfrm>
        <a:prstGeom prst="roundRect">
          <a:avLst/>
        </a:prstGeom>
        <a:solidFill>
          <a:schemeClr val="accent1">
            <a:shade val="80000"/>
            <a:hueOff val="123435"/>
            <a:satOff val="1034"/>
            <a:lumOff val="978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Locates Layout</a:t>
          </a:r>
          <a:endParaRPr lang="en-GB" sz="1700" kern="1200" dirty="0"/>
        </a:p>
      </dsp:txBody>
      <dsp:txXfrm>
        <a:off x="2870078" y="1305963"/>
        <a:ext cx="1155179" cy="1532977"/>
      </dsp:txXfrm>
    </dsp:sp>
    <dsp:sp modelId="{1A4CB1E3-F1B5-4137-B376-4EDD7F09615B}">
      <dsp:nvSpPr>
        <dsp:cNvPr id="0" name=""/>
        <dsp:cNvSpPr/>
      </dsp:nvSpPr>
      <dsp:spPr>
        <a:xfrm>
          <a:off x="4211139" y="1243471"/>
          <a:ext cx="1280163" cy="1657961"/>
        </a:xfrm>
        <a:prstGeom prst="roundRect">
          <a:avLst/>
        </a:prstGeom>
        <a:solidFill>
          <a:schemeClr val="accent1">
            <a:shade val="80000"/>
            <a:hueOff val="185153"/>
            <a:satOff val="1550"/>
            <a:lumOff val="1467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Executes View</a:t>
          </a:r>
          <a:endParaRPr lang="en-GB" sz="1700" kern="1200" dirty="0"/>
        </a:p>
      </dsp:txBody>
      <dsp:txXfrm>
        <a:off x="4273631" y="1305963"/>
        <a:ext cx="1155179" cy="1532977"/>
      </dsp:txXfrm>
    </dsp:sp>
    <dsp:sp modelId="{1BA8E58C-FE1A-4BED-8A24-1EAA6351D543}">
      <dsp:nvSpPr>
        <dsp:cNvPr id="0" name=""/>
        <dsp:cNvSpPr/>
      </dsp:nvSpPr>
      <dsp:spPr>
        <a:xfrm>
          <a:off x="5614691" y="1243471"/>
          <a:ext cx="1280163" cy="1657961"/>
        </a:xfrm>
        <a:prstGeom prst="roundRect">
          <a:avLst/>
        </a:prstGeom>
        <a:solidFill>
          <a:schemeClr val="accent1">
            <a:shade val="80000"/>
            <a:hueOff val="246871"/>
            <a:satOff val="2067"/>
            <a:lumOff val="1956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Injects</a:t>
          </a:r>
        </a:p>
        <a:p>
          <a:pPr marL="0" lvl="0" indent="0" algn="ctr" defTabSz="755650">
            <a:lnSpc>
              <a:spcPct val="90000"/>
            </a:lnSpc>
            <a:spcBef>
              <a:spcPct val="0"/>
            </a:spcBef>
            <a:spcAft>
              <a:spcPct val="35000"/>
            </a:spcAft>
            <a:buNone/>
          </a:pPr>
          <a:r>
            <a:rPr lang="en-GB" sz="1700" kern="1200"/>
            <a:t>data with</a:t>
          </a:r>
        </a:p>
        <a:p>
          <a:pPr marL="0" lvl="0" indent="0" algn="ctr" defTabSz="755650">
            <a:lnSpc>
              <a:spcPct val="90000"/>
            </a:lnSpc>
            <a:spcBef>
              <a:spcPct val="0"/>
            </a:spcBef>
            <a:spcAft>
              <a:spcPct val="35000"/>
            </a:spcAft>
            <a:buNone/>
          </a:pPr>
          <a:r>
            <a:rPr lang="en-GB" sz="1700" kern="1200"/>
            <a:t>markup</a:t>
          </a:r>
          <a:endParaRPr lang="en-GB" sz="1700" kern="1200" dirty="0"/>
        </a:p>
      </dsp:txBody>
      <dsp:txXfrm>
        <a:off x="5677183" y="1305963"/>
        <a:ext cx="1155179" cy="1532977"/>
      </dsp:txXfrm>
    </dsp:sp>
    <dsp:sp modelId="{D6998C4F-BC67-47B4-9B40-85E0DCC1B765}">
      <dsp:nvSpPr>
        <dsp:cNvPr id="0" name=""/>
        <dsp:cNvSpPr/>
      </dsp:nvSpPr>
      <dsp:spPr>
        <a:xfrm>
          <a:off x="7018244" y="1243471"/>
          <a:ext cx="1280163" cy="1657961"/>
        </a:xfrm>
        <a:prstGeom prst="roundRect">
          <a:avLst/>
        </a:prstGeom>
        <a:solidFill>
          <a:schemeClr val="accent1">
            <a:shade val="80000"/>
            <a:hueOff val="308589"/>
            <a:satOff val="2584"/>
            <a:lumOff val="244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Returns HTML</a:t>
          </a:r>
        </a:p>
      </dsp:txBody>
      <dsp:txXfrm>
        <a:off x="7080736" y="1305963"/>
        <a:ext cx="1155179" cy="153297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TechReady 23</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10/4/2017 4:40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23</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10/4/2017 4:40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msdn.microsoft.com/en-us/library/system.web.mvc.outputcacheattribute(v=vs.90).aspx"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msdn.microsoft.com/en-us/library/system.web.mvc.handleerrorattribute(v=vs.90).aspx"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weblogs.asp.net/scottgu/archive/2010/07/27/introducing-asp-net-mvc-3-preview-1.aspx"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msdn.microsoft.com/en-us/library/gg416513(VS.98).aspx"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10/4/2017 4:40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016264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38875" cy="3509962"/>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Model</a:t>
            </a:r>
            <a:r>
              <a:rPr lang="en-US" baseline="0" dirty="0"/>
              <a:t> refers to the components that contain business, validation and data access logic</a:t>
            </a:r>
          </a:p>
          <a:p>
            <a:pPr>
              <a:buFont typeface="Arial" pitchFamily="34" charset="0"/>
              <a:buChar char="•"/>
            </a:pPr>
            <a:r>
              <a:rPr lang="en-US" baseline="0" dirty="0"/>
              <a:t> Model also refers to data object to which the View will bind</a:t>
            </a:r>
          </a:p>
          <a:p>
            <a:pPr>
              <a:buFont typeface="Arial" pitchFamily="34" charset="0"/>
              <a:buChar char="•"/>
            </a:pPr>
            <a:r>
              <a:rPr lang="en-US" baseline="0" dirty="0"/>
              <a:t> The bulk of development time will be spent building model functionality</a:t>
            </a:r>
          </a:p>
          <a:p>
            <a:pPr>
              <a:buFont typeface="Arial" pitchFamily="34" charset="0"/>
              <a:buChar char="•"/>
            </a:pPr>
            <a:r>
              <a:rPr lang="en-US" baseline="0" dirty="0"/>
              <a:t>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579648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38875" cy="3509962"/>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Model</a:t>
            </a:r>
            <a:r>
              <a:rPr lang="en-US" baseline="0" dirty="0"/>
              <a:t> refers to the components that contain business, validation and data access logic</a:t>
            </a:r>
          </a:p>
          <a:p>
            <a:pPr>
              <a:buFont typeface="Arial" pitchFamily="34" charset="0"/>
              <a:buChar char="•"/>
            </a:pPr>
            <a:r>
              <a:rPr lang="en-US" baseline="0" dirty="0"/>
              <a:t> Model also refers to data object to which the View will bind</a:t>
            </a:r>
          </a:p>
          <a:p>
            <a:pPr>
              <a:buFont typeface="Arial" pitchFamily="34" charset="0"/>
              <a:buChar char="•"/>
            </a:pPr>
            <a:r>
              <a:rPr lang="en-US" baseline="0" dirty="0"/>
              <a:t> The bulk of development time will be spent building model functionality</a:t>
            </a:r>
          </a:p>
          <a:p>
            <a:pPr>
              <a:buFont typeface="Arial" pitchFamily="34" charset="0"/>
              <a:buChar char="•"/>
            </a:pPr>
            <a:r>
              <a:rPr lang="en-US" baseline="0" dirty="0"/>
              <a:t>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3958382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38875" cy="3509962"/>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1898613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7513" y="701675"/>
            <a:ext cx="6242050" cy="3511550"/>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5 minutes</a:t>
            </a:r>
          </a:p>
          <a:p>
            <a:endParaRPr lang="en-US" baseline="0" dirty="0"/>
          </a:p>
          <a:p>
            <a:r>
              <a:rPr lang="en-US" b="1" u="sng" baseline="0" dirty="0"/>
              <a:t>Talking Points:</a:t>
            </a:r>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23066311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7513" y="701675"/>
            <a:ext cx="6242050" cy="3511550"/>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19304706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7513" y="701675"/>
            <a:ext cx="6242050" cy="3511550"/>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6531350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10/4/2017 4:47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108482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7513" y="701675"/>
            <a:ext cx="6242050" cy="3511550"/>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36868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7513" y="701675"/>
            <a:ext cx="6242050" cy="3511550"/>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2 minutes</a:t>
            </a:r>
          </a:p>
          <a:p>
            <a:endParaRPr lang="en-US" baseline="0" dirty="0"/>
          </a:p>
          <a:p>
            <a:r>
              <a:rPr lang="en-US" b="1" u="sng" baseline="0" dirty="0"/>
              <a:t>Talking Points:</a:t>
            </a:r>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37815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7513" y="701675"/>
            <a:ext cx="6242050" cy="3511550"/>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3129288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10/4/2017 4:40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071281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7513" y="701675"/>
            <a:ext cx="6242050" cy="3511550"/>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36590311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10/4/2017 4:47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2096411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479478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dirty="0"/>
              <a:t>Result filter: </a:t>
            </a:r>
            <a:r>
              <a:rPr lang="en-US" dirty="0" err="1">
                <a:hlinkClick r:id="rId3"/>
              </a:rPr>
              <a:t>OutputCacheAttribute</a:t>
            </a:r>
            <a:endParaRPr lang="en-US" dirty="0"/>
          </a:p>
          <a:p>
            <a:r>
              <a:rPr lang="en-US" dirty="0"/>
              <a:t>Exception filter: </a:t>
            </a:r>
            <a:r>
              <a:rPr lang="en-US" dirty="0" err="1">
                <a:hlinkClick r:id="rId4"/>
              </a:rPr>
              <a:t>HandleErrorAttribute</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21907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01235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5 minutes</a:t>
            </a:r>
          </a:p>
          <a:p>
            <a:endParaRPr lang="en-US" baseline="0" dirty="0"/>
          </a:p>
          <a:p>
            <a:r>
              <a:rPr lang="en-US" b="1" u="sng" baseline="0" dirty="0"/>
              <a:t>Talking Points:</a:t>
            </a:r>
          </a:p>
          <a:p>
            <a:pPr>
              <a:buFont typeface="Arial" pitchFamily="34" charset="0"/>
              <a:buNone/>
            </a:pPr>
            <a:r>
              <a:rPr lang="en-US" sz="900" kern="1200" dirty="0">
                <a:solidFill>
                  <a:schemeClr val="tx1"/>
                </a:solidFill>
                <a:effectLst/>
                <a:latin typeface="Segoe UI" pitchFamily="34" charset="0"/>
                <a:ea typeface="+mn-ea"/>
                <a:cs typeface="+mn-cs"/>
              </a:rPr>
              <a:t>[</a:t>
            </a:r>
            <a:r>
              <a:rPr lang="en-US" sz="900" kern="1200" dirty="0" err="1">
                <a:solidFill>
                  <a:schemeClr val="tx1"/>
                </a:solidFill>
                <a:effectLst/>
                <a:latin typeface="Segoe UI" pitchFamily="34" charset="0"/>
                <a:ea typeface="+mn-ea"/>
                <a:cs typeface="+mn-cs"/>
              </a:rPr>
              <a:t>OutputCache</a:t>
            </a:r>
            <a:r>
              <a:rPr lang="en-US" sz="900" kern="1200" dirty="0">
                <a:solidFill>
                  <a:schemeClr val="tx1"/>
                </a:solidFill>
                <a:effectLst/>
                <a:latin typeface="Segoe UI" pitchFamily="34" charset="0"/>
                <a:ea typeface="+mn-ea"/>
                <a:cs typeface="+mn-cs"/>
              </a:rPr>
              <a:t>(Duration=10, </a:t>
            </a:r>
            <a:r>
              <a:rPr lang="en-US" sz="900" kern="1200" dirty="0" err="1">
                <a:solidFill>
                  <a:schemeClr val="tx1"/>
                </a:solidFill>
                <a:effectLst/>
                <a:latin typeface="Segoe UI" pitchFamily="34" charset="0"/>
                <a:ea typeface="+mn-ea"/>
                <a:cs typeface="+mn-cs"/>
              </a:rPr>
              <a:t>VaryByParam</a:t>
            </a:r>
            <a:r>
              <a:rPr lang="en-US" sz="900" kern="1200" dirty="0">
                <a:solidFill>
                  <a:schemeClr val="tx1"/>
                </a:solidFill>
                <a:effectLst/>
                <a:latin typeface="Segoe UI" pitchFamily="34" charset="0"/>
                <a:ea typeface="+mn-ea"/>
                <a:cs typeface="+mn-cs"/>
              </a:rPr>
              <a:t>="none")] //10 seconds</a:t>
            </a:r>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31974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89818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26396094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r>
              <a:rPr lang="en-US" dirty="0"/>
              <a:t>Sometimes you want to perform logic either before an action method runs or after an action method runs. To support this, ASP.NET MVC 2 provided action filters. Action filters are custom attributes that provide a declarative means to add pre-action and post-action behavior to specific controller action methods. However, in some cases you might want to specify pre-action or post-action behavior that applies to all action methods. MVC 3 lets you specify global filters by adding them to the </a:t>
            </a:r>
            <a:r>
              <a:rPr lang="en-US" dirty="0" err="1"/>
              <a:t>GlobalFilters</a:t>
            </a:r>
            <a:r>
              <a:rPr lang="en-US" dirty="0"/>
              <a:t> collection. For more information about global action filters, see the following resources:</a:t>
            </a:r>
          </a:p>
          <a:p>
            <a:r>
              <a:rPr lang="en-US" dirty="0">
                <a:hlinkClick r:id="rId3"/>
              </a:rPr>
              <a:t>Scott Guthrie's blog on the MVC 3 Preview</a:t>
            </a:r>
            <a:r>
              <a:rPr lang="en-US" dirty="0"/>
              <a:t> </a:t>
            </a:r>
          </a:p>
          <a:p>
            <a:r>
              <a:rPr lang="en-US" dirty="0">
                <a:hlinkClick r:id="rId4"/>
              </a:rPr>
              <a:t>Filtering in ASP.NET MVC</a:t>
            </a:r>
            <a:r>
              <a:rPr lang="en-US" dirty="0"/>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7821157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xx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9729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10/4/2017 4:46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274980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r>
              <a:rPr lang="en-US" b="1" u="sng" dirty="0"/>
              <a:t>Estimated</a:t>
            </a:r>
            <a:r>
              <a:rPr lang="en-US" b="1" u="sng" baseline="0" dirty="0"/>
              <a:t> Time:</a:t>
            </a:r>
            <a:r>
              <a:rPr lang="en-US" baseline="0" dirty="0"/>
              <a:t> 4 minutes</a:t>
            </a:r>
          </a:p>
          <a:p>
            <a:endParaRPr lang="en-US" baseline="0" dirty="0"/>
          </a:p>
          <a:p>
            <a:r>
              <a:rPr lang="en-US" b="1" u="sng" baseline="0" dirty="0"/>
              <a:t>Talking Points:</a:t>
            </a:r>
          </a:p>
          <a:p>
            <a:pPr>
              <a:buFont typeface="Arial" pitchFamily="34" charset="0"/>
              <a:buChar char="•"/>
            </a:pPr>
            <a:r>
              <a:rPr lang="en-US" b="0" u="none" baseline="0" dirty="0"/>
              <a:t> ASP.NET Routing allows you to define a set of routes that dictate the URL patterns your application can respond to, and map them to a handler  that can direct the request at the proper resource (i.e. page, controller action method, </a:t>
            </a:r>
            <a:r>
              <a:rPr lang="en-US" b="0" u="none" baseline="0" dirty="0" err="1"/>
              <a:t>etc</a:t>
            </a:r>
            <a:r>
              <a:rPr lang="en-US" b="0" u="none" baseline="0" dirty="0"/>
              <a:t>)</a:t>
            </a:r>
          </a:p>
          <a:p>
            <a:pPr>
              <a:buFont typeface="Arial" pitchFamily="34" charset="0"/>
              <a:buChar char="•"/>
            </a:pPr>
            <a:r>
              <a:rPr lang="en-US" b="0" u="none" baseline="0" dirty="0"/>
              <a:t> You can define your routes using both static URLs (/Products/Edit/23) as well as parameterized (/Products/Edit/{</a:t>
            </a:r>
            <a:r>
              <a:rPr lang="en-US" b="0" u="none" baseline="0" dirty="0" err="1"/>
              <a:t>productID</a:t>
            </a:r>
            <a:r>
              <a:rPr lang="en-US" b="0" u="none" baseline="0" dirty="0"/>
              <a:t>})</a:t>
            </a:r>
          </a:p>
          <a:p>
            <a:pPr>
              <a:buFont typeface="Arial" pitchFamily="34" charset="0"/>
              <a:buChar char="•"/>
            </a:pPr>
            <a:r>
              <a:rPr lang="en-US" b="0" u="none" baseline="0" dirty="0"/>
              <a:t> It is the route handler that is responsible for translating the requested route into an actionable resource than can respond to the request</a:t>
            </a:r>
          </a:p>
          <a:p>
            <a:pPr>
              <a:buFont typeface="Arial" pitchFamily="34" charset="0"/>
              <a:buChar char="•"/>
            </a:pPr>
            <a:r>
              <a:rPr lang="en-US" b="0" u="none" baseline="0" dirty="0"/>
              <a:t> Once you’ve defined your custom route table, you can essentially use it to generate your application’s sitemap.</a:t>
            </a:r>
          </a:p>
          <a:p>
            <a:pPr lvl="1">
              <a:buFont typeface="Arial" pitchFamily="34" charset="0"/>
              <a:buChar char="•"/>
            </a:pPr>
            <a:r>
              <a:rPr lang="en-US" b="0" u="none" baseline="0" dirty="0"/>
              <a:t> If you know the resource you want, and the parameters it needs, then the ASP.NET Routing engine can generate the proper URL for you based on your route definitions</a:t>
            </a:r>
          </a:p>
          <a:p>
            <a:pPr>
              <a:buFont typeface="Arial" pitchFamily="34" charset="0"/>
              <a:buChar char="•"/>
            </a:pPr>
            <a:r>
              <a:rPr lang="en-US" b="0" u="none" baseline="0" dirty="0"/>
              <a:t> Both ASP.NET MVC and ASP.NET Dynamic Data leverage ASP.NET Routing to enable their custom URL schemes</a:t>
            </a:r>
          </a:p>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09805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fontScale="92500"/>
          </a:bodyPr>
          <a:lstStyle/>
          <a:p>
            <a:pPr>
              <a:buFont typeface="Arial" pitchFamily="34" charset="0"/>
              <a:buChar char="•"/>
            </a:pPr>
            <a:r>
              <a:rPr lang="en-US" dirty="0"/>
              <a:t>A Route represents</a:t>
            </a:r>
            <a:r>
              <a:rPr lang="en-US" baseline="0" dirty="0"/>
              <a:t> a container for all the metadata/information the routing engine needs to determine whether it satisfies an incoming request. This includes the following:</a:t>
            </a:r>
          </a:p>
          <a:p>
            <a:pPr lvl="1">
              <a:buFont typeface="Arial" pitchFamily="34" charset="0"/>
              <a:buChar char="•"/>
            </a:pPr>
            <a:r>
              <a:rPr lang="en-US" baseline="0" dirty="0"/>
              <a:t> The URL, which can optionally have parameters.</a:t>
            </a:r>
          </a:p>
          <a:p>
            <a:pPr marL="457200" marR="0" lvl="1"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aseline="0" dirty="0"/>
              <a:t> Default values for any parameters, either URL parameters, or other parameters that the route or route handler (more on this in the next slide) might be looking for.</a:t>
            </a:r>
          </a:p>
          <a:p>
            <a:pPr lvl="1">
              <a:buFont typeface="Arial" pitchFamily="34" charset="0"/>
              <a:buChar char="•"/>
            </a:pPr>
            <a:r>
              <a:rPr lang="en-US" baseline="0" dirty="0"/>
              <a:t> Any constraints. These can include constraints against parameters in the URL as well as the actual request. An example of this would be confining a parameter by a regular expression pattern, or requiring the HTTP verb of the incoming request be PUT.</a:t>
            </a:r>
          </a:p>
          <a:p>
            <a:pPr lvl="1">
              <a:buFont typeface="Arial" pitchFamily="34" charset="0"/>
              <a:buChar char="•"/>
            </a:pPr>
            <a:r>
              <a:rPr lang="en-US" baseline="0" dirty="0"/>
              <a:t>The actual route handler that will translate this route into a resource. The route handler is responsible for creating an HTTP handler that will ultimately serve the request, and respond to the user with the information they wanted.</a:t>
            </a:r>
          </a:p>
          <a:p>
            <a:pPr lvl="0">
              <a:buFont typeface="Arial" pitchFamily="34" charset="0"/>
              <a:buChar char="•"/>
            </a:pPr>
            <a:r>
              <a:rPr lang="en-US" baseline="0" dirty="0"/>
              <a:t> For the most part you can get away with using the provided Route class to represent your routes, but if you need to extend your routes, you can either inherit from Route, or </a:t>
            </a:r>
            <a:r>
              <a:rPr lang="en-US" baseline="0" dirty="0" err="1"/>
              <a:t>RouteBase</a:t>
            </a:r>
            <a:r>
              <a:rPr lang="en-US" baseline="0" dirty="0"/>
              <a:t> (which is the lowest common denominator).</a:t>
            </a:r>
          </a:p>
          <a:p>
            <a:pPr lvl="0">
              <a:buFont typeface="Arial" pitchFamily="34" charset="0"/>
              <a:buChar char="•"/>
            </a:pPr>
            <a:r>
              <a:rPr lang="en-US" baseline="0" dirty="0"/>
              <a:t> Because the route is responsible for determining whether it matches the current request, if you wanted to modify the logic that made that determination, you would probably want to create your own route type.</a:t>
            </a:r>
          </a:p>
          <a:p>
            <a:pPr lvl="0">
              <a:buFont typeface="Arial" pitchFamily="34" charset="0"/>
              <a:buChar char="•"/>
            </a:pPr>
            <a:endParaRPr lang="en-US" b="0" baseline="0" dirty="0"/>
          </a:p>
          <a:p>
            <a:r>
              <a:rPr lang="en-US" b="1" u="sng" dirty="0"/>
              <a:t>Estimated</a:t>
            </a:r>
            <a:r>
              <a:rPr lang="en-US" b="1" u="sng" baseline="0" dirty="0"/>
              <a:t> Time:</a:t>
            </a:r>
            <a:r>
              <a:rPr lang="en-US" baseline="0" dirty="0"/>
              <a:t> 4 minutes</a:t>
            </a:r>
          </a:p>
          <a:p>
            <a:endParaRPr lang="en-US" baseline="0" dirty="0"/>
          </a:p>
          <a:p>
            <a:r>
              <a:rPr lang="en-US" b="1" u="sng" baseline="0" dirty="0"/>
              <a:t>Talking Points:</a:t>
            </a:r>
          </a:p>
          <a:p>
            <a:pPr>
              <a:buFont typeface="Arial" pitchFamily="34" charset="0"/>
              <a:buChar char="•"/>
            </a:pPr>
            <a:r>
              <a:rPr lang="en-US" b="0" u="none" baseline="0" dirty="0"/>
              <a:t> ASP.NET Routing allows you to define a set of routes that dictate the URL patterns your application can respond to, and map them to a handler  that can direct the request at the proper resource (i.e. page, controller action method, </a:t>
            </a:r>
            <a:r>
              <a:rPr lang="en-US" b="0" u="none" baseline="0" dirty="0" err="1"/>
              <a:t>etc</a:t>
            </a:r>
            <a:r>
              <a:rPr lang="en-US" b="0" u="none" baseline="0" dirty="0"/>
              <a:t>)</a:t>
            </a:r>
          </a:p>
          <a:p>
            <a:pPr>
              <a:buFont typeface="Arial" pitchFamily="34" charset="0"/>
              <a:buChar char="•"/>
            </a:pPr>
            <a:r>
              <a:rPr lang="en-US" b="0" u="none" baseline="0" dirty="0"/>
              <a:t> You can define your routes using both static URLs (/Products/Edit/23) as well as parameterized (/Products/Edit/{</a:t>
            </a:r>
            <a:r>
              <a:rPr lang="en-US" b="0" u="none" baseline="0" dirty="0" err="1"/>
              <a:t>productID</a:t>
            </a:r>
            <a:r>
              <a:rPr lang="en-US" b="0" u="none" baseline="0" dirty="0"/>
              <a:t>})</a:t>
            </a:r>
          </a:p>
          <a:p>
            <a:pPr>
              <a:buFont typeface="Arial" pitchFamily="34" charset="0"/>
              <a:buChar char="•"/>
            </a:pPr>
            <a:r>
              <a:rPr lang="en-US" b="0" u="none" baseline="0" dirty="0"/>
              <a:t> It is the route handler that is responsible for translating the requested route into an actionable resource than can respond to the request</a:t>
            </a:r>
          </a:p>
          <a:p>
            <a:pPr>
              <a:buFont typeface="Arial" pitchFamily="34" charset="0"/>
              <a:buChar char="•"/>
            </a:pPr>
            <a:r>
              <a:rPr lang="en-US" b="0" u="none" baseline="0" dirty="0"/>
              <a:t> Once you’ve defined your custom route table, you can essentially use it to generate your application’s sitemap.</a:t>
            </a:r>
          </a:p>
          <a:p>
            <a:pPr lvl="1">
              <a:buFont typeface="Arial" pitchFamily="34" charset="0"/>
              <a:buChar char="•"/>
            </a:pPr>
            <a:r>
              <a:rPr lang="en-US" b="0" u="none" baseline="0" dirty="0"/>
              <a:t> If you know the resource you want, and the parameters it needs, then the ASP.NET Routing engine can generate the proper URL for you based on your route definitions</a:t>
            </a:r>
          </a:p>
          <a:p>
            <a:pPr>
              <a:buFont typeface="Arial" pitchFamily="34" charset="0"/>
              <a:buChar char="•"/>
            </a:pPr>
            <a:r>
              <a:rPr lang="en-US" b="0" u="none" baseline="0" dirty="0"/>
              <a:t> Both ASP.NET MVC and ASP.NET Dynamic Data leverage ASP.NET Routing to enable their custom URL schemes</a:t>
            </a:r>
          </a:p>
          <a:p>
            <a:endParaRPr lang="en-US" dirty="0"/>
          </a:p>
          <a:p>
            <a:pPr lvl="0">
              <a:buFont typeface="Arial" pitchFamily="34" charset="0"/>
              <a:buChar char="•"/>
            </a:pPr>
            <a:endParaRPr lang="en-US" b="0" baseline="0"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47832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r>
              <a:rPr lang="en-US" dirty="0"/>
              <a:t> </a:t>
            </a:r>
          </a:p>
          <a:p>
            <a:pPr>
              <a:buFont typeface="Arial" pitchFamily="34" charset="0"/>
              <a:buChar char="•"/>
            </a:pPr>
            <a:r>
              <a:rPr lang="en-US" dirty="0"/>
              <a:t> This diagram represents the lifecycle of a request in terms of how ASP.NET Routing will process it:</a:t>
            </a:r>
          </a:p>
          <a:p>
            <a:pPr lvl="1">
              <a:buFont typeface="Arial" pitchFamily="34" charset="0"/>
              <a:buChar char="•"/>
            </a:pPr>
            <a:r>
              <a:rPr lang="en-US" dirty="0"/>
              <a:t> A request comes in and the URL Routing Module intercepts it.</a:t>
            </a:r>
          </a:p>
          <a:p>
            <a:pPr lvl="1">
              <a:buFont typeface="Arial" pitchFamily="34" charset="0"/>
              <a:buChar char="•"/>
            </a:pPr>
            <a:r>
              <a:rPr lang="en-US" baseline="0" dirty="0"/>
              <a:t> The module checks the URL against the list of all routes in the application’s route table.</a:t>
            </a:r>
          </a:p>
          <a:p>
            <a:pPr lvl="1">
              <a:buFont typeface="Arial" pitchFamily="34" charset="0"/>
              <a:buChar char="•"/>
            </a:pPr>
            <a:r>
              <a:rPr lang="en-US" baseline="0" dirty="0"/>
              <a:t> If a route is found, the module gets the route’s route handler.</a:t>
            </a:r>
          </a:p>
          <a:p>
            <a:pPr lvl="1">
              <a:buFont typeface="Arial" pitchFamily="34" charset="0"/>
              <a:buChar char="•"/>
            </a:pPr>
            <a:r>
              <a:rPr lang="en-US" baseline="0" dirty="0"/>
              <a:t> The module then get’s the route handler’s HTTP handler.</a:t>
            </a:r>
          </a:p>
          <a:p>
            <a:pPr lvl="1">
              <a:buFont typeface="Arial" pitchFamily="34" charset="0"/>
              <a:buChar char="•"/>
            </a:pPr>
            <a:r>
              <a:rPr lang="en-US" baseline="0" dirty="0"/>
              <a:t> The HTTP handler is then responsible for serving the request.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25630326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10/4/2017 4:40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6722565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10/4/2017 4:40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1769493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dirty="0">
                <a:latin typeface="Arial" pitchFamily="34" charset="0"/>
                <a:cs typeface="Arial" pitchFamily="34" charset="0"/>
              </a:rPr>
              <a:t>https://github.com/webformsmvp/webformsmvp</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43F632C-BB2A-4646-A137-1BE260F9E42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08727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dirty="0"/>
              <a:t>When it’s time to pay for your goods would you, the customer (View), reach over the counter and put your money into the cash register (Model) directly? No, you would hand your money to the cashier (Presenter) and they would make the necessary amendments to the cash register by depositing your money and taking money out to give change where necessary. You would never have direct access to the cash register.</a:t>
            </a:r>
          </a:p>
          <a:p>
            <a:endParaRPr lang="en-US" sz="9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Once you have paid for your items you will leave the store and it’s likely that the next customer will pay for their items and the same cashier will process the transaction. The point being that the customer may change but the cashier will remain the same and can still conduct the transaction even with a different customer without having to be re-trained to serve that customer. The customer can change but the cashier doesn’t have to.</a:t>
            </a:r>
          </a:p>
          <a:p>
            <a:endParaRPr lang="en-US" sz="9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Imagine if the customer was responsible for deciding whether or not they were eligible for a discount based on the goods they wish to buy? If this were the case the customer would need to be trained how to do this, then the next customer and so on. This would never happen. The likely scenario is the cashier would scan all of the items and the cash register would compute whether a discount was applicable. Logic is never the responsibility of the customer and in many cases not the responsibility of the cashier.</a:t>
            </a:r>
          </a:p>
          <a:p>
            <a:endParaRPr lang="en-US" sz="90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43F632C-BB2A-4646-A137-1BE260F9E42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061622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10/4/2017 4:40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2470866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10/4/2017 4:40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2696672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7107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Each controller/action method maps to a</a:t>
            </a:r>
            <a:r>
              <a:rPr lang="en-US" baseline="0" dirty="0"/>
              <a:t> unique URI</a:t>
            </a:r>
          </a:p>
          <a:p>
            <a:pPr>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1509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1438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marL="0" lvl="1" indent="0" defTabSz="917462">
              <a:buNone/>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0773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698500"/>
            <a:ext cx="6205537" cy="3490913"/>
          </a:xfrm>
        </p:spPr>
      </p:sp>
      <p:sp>
        <p:nvSpPr>
          <p:cNvPr id="3" name="Notes Placeholder 2"/>
          <p:cNvSpPr>
            <a:spLocks noGrp="1"/>
          </p:cNvSpPr>
          <p:nvPr>
            <p:ph type="body" idx="1"/>
          </p:nvPr>
        </p:nvSpPr>
        <p:spPr/>
        <p:txBody>
          <a:bodyPr>
            <a:normAutofit/>
          </a:bodyPr>
          <a:lstStyle/>
          <a:p>
            <a:pPr>
              <a:buFont typeface="Arial" pitchFamily="34" charset="0"/>
              <a:buNone/>
            </a:pPr>
            <a:r>
              <a:rPr lang="en-US" b="1" u="sng" dirty="0"/>
              <a:t>Estimated Time:</a:t>
            </a:r>
            <a:r>
              <a:rPr lang="en-US" b="0" u="none" dirty="0"/>
              <a:t> 4 minutes</a:t>
            </a:r>
            <a:endParaRPr lang="en-US" b="1" u="sng" dirty="0"/>
          </a:p>
          <a:p>
            <a:pPr>
              <a:buFont typeface="Arial" pitchFamily="34" charset="0"/>
              <a:buNone/>
            </a:pPr>
            <a:endParaRPr lang="en-US" b="1" u="sng" dirty="0"/>
          </a:p>
          <a:p>
            <a:pPr>
              <a:buFont typeface="Arial" pitchFamily="34" charset="0"/>
              <a:buNone/>
            </a:pPr>
            <a:r>
              <a:rPr lang="en-US" b="1" u="sng" dirty="0"/>
              <a:t>Talking Points:</a:t>
            </a:r>
            <a:endParaRPr lang="en-US" dirty="0"/>
          </a:p>
          <a:p>
            <a:pPr>
              <a:buFont typeface="Arial" pitchFamily="34" charset="0"/>
              <a:buChar char="•"/>
            </a:pPr>
            <a:r>
              <a:rPr lang="en-US" dirty="0"/>
              <a:t> </a:t>
            </a:r>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5207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10/4/2017 4:47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9540171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7.xml"/><Relationship Id="rId4" Type="http://schemas.openxmlformats.org/officeDocument/2006/relationships/image" Target="../media/image3.png"/></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8.xml"/><Relationship Id="rId4" Type="http://schemas.openxmlformats.org/officeDocument/2006/relationships/image" Target="../media/image18.pn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jpeg"/><Relationship Id="rId1" Type="http://schemas.openxmlformats.org/officeDocument/2006/relationships/slideMaster" Target="../slideMasters/slideMaster8.xml"/><Relationship Id="rId4" Type="http://schemas.openxmlformats.org/officeDocument/2006/relationships/image" Target="../media/image18.pn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8.xml"/><Relationship Id="rId4" Type="http://schemas.openxmlformats.org/officeDocument/2006/relationships/image" Target="../media/image18.pn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jpeg"/><Relationship Id="rId1" Type="http://schemas.openxmlformats.org/officeDocument/2006/relationships/slideMaster" Target="../slideMasters/slideMaster8.xml"/><Relationship Id="rId4" Type="http://schemas.openxmlformats.org/officeDocument/2006/relationships/image" Target="../media/image1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8.xml"/><Relationship Id="rId4" Type="http://schemas.openxmlformats.org/officeDocument/2006/relationships/image" Target="../media/image18.pn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jpeg"/><Relationship Id="rId1" Type="http://schemas.openxmlformats.org/officeDocument/2006/relationships/slideMaster" Target="../slideMasters/slideMaster8.xml"/><Relationship Id="rId4" Type="http://schemas.openxmlformats.org/officeDocument/2006/relationships/image" Target="../media/image18.pn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8.xml"/><Relationship Id="rId4" Type="http://schemas.openxmlformats.org/officeDocument/2006/relationships/image" Target="../media/image18.pn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jpeg"/><Relationship Id="rId1" Type="http://schemas.openxmlformats.org/officeDocument/2006/relationships/slideMaster" Target="../slideMasters/slideMaster8.xml"/><Relationship Id="rId4" Type="http://schemas.openxmlformats.org/officeDocument/2006/relationships/image" Target="../media/image18.pn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Master" Target="../slideMasters/slideMaster8.xml"/><Relationship Id="rId5" Type="http://schemas.openxmlformats.org/officeDocument/2006/relationships/image" Target="../media/image31.png"/><Relationship Id="rId4" Type="http://schemas.openxmlformats.org/officeDocument/2006/relationships/image" Target="../media/image15.png"/></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9.png"/><Relationship Id="rId1" Type="http://schemas.openxmlformats.org/officeDocument/2006/relationships/slideMaster" Target="../slideMasters/slideMaster8.xml"/><Relationship Id="rId5" Type="http://schemas.openxmlformats.org/officeDocument/2006/relationships/image" Target="../media/image31.png"/><Relationship Id="rId4" Type="http://schemas.openxmlformats.org/officeDocument/2006/relationships/image" Target="../media/image15.pn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9.png"/><Relationship Id="rId1" Type="http://schemas.openxmlformats.org/officeDocument/2006/relationships/slideMaster" Target="../slideMasters/slideMaster8.xml"/><Relationship Id="rId5" Type="http://schemas.openxmlformats.org/officeDocument/2006/relationships/image" Target="../media/image31.png"/><Relationship Id="rId4" Type="http://schemas.openxmlformats.org/officeDocument/2006/relationships/image" Target="../media/image15.png"/></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5.png"/><Relationship Id="rId1" Type="http://schemas.openxmlformats.org/officeDocument/2006/relationships/slideMaster" Target="../slideMasters/slideMaster8.xml"/><Relationship Id="rId4" Type="http://schemas.openxmlformats.org/officeDocument/2006/relationships/image" Target="../media/image35.png"/></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png"/><Relationship Id="rId1" Type="http://schemas.openxmlformats.org/officeDocument/2006/relationships/slideMaster" Target="../slideMasters/slideMaster8.xml"/><Relationship Id="rId5" Type="http://schemas.openxmlformats.org/officeDocument/2006/relationships/image" Target="../media/image37.png"/><Relationship Id="rId4" Type="http://schemas.openxmlformats.org/officeDocument/2006/relationships/image" Target="../media/image35.pn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8.png"/><Relationship Id="rId1" Type="http://schemas.openxmlformats.org/officeDocument/2006/relationships/slideMaster" Target="../slideMasters/slideMaster8.xml"/><Relationship Id="rId6" Type="http://schemas.openxmlformats.org/officeDocument/2006/relationships/image" Target="../media/image37.png"/><Relationship Id="rId5" Type="http://schemas.openxmlformats.org/officeDocument/2006/relationships/image" Target="../media/image35.png"/><Relationship Id="rId4" Type="http://schemas.openxmlformats.org/officeDocument/2006/relationships/image" Target="../media/image36.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Master" Target="../slideMasters/slideMaster8.xml"/><Relationship Id="rId5" Type="http://schemas.openxmlformats.org/officeDocument/2006/relationships/image" Target="../media/image37.png"/><Relationship Id="rId4" Type="http://schemas.openxmlformats.org/officeDocument/2006/relationships/image" Target="../media/image35.png"/></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0.jpeg"/><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1257123134"/>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1159836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00236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2_Demo or 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46064" y="2900034"/>
            <a:ext cx="10056812" cy="1100010"/>
          </a:xfrm>
          <a:noFill/>
        </p:spPr>
        <p:txBody>
          <a:bodyPr tIns="91440" bIns="91440" anchor="t" anchorCtr="0">
            <a:spAutoFit/>
          </a:bodyPr>
          <a:lstStyle>
            <a:lvl1pPr>
              <a:defRPr sz="6600" spc="-100" baseline="0">
                <a:solidFill>
                  <a:srgbClr val="0072C6"/>
                </a:solidFill>
              </a:defRPr>
            </a:lvl1pPr>
          </a:lstStyle>
          <a:p>
            <a:r>
              <a:rPr lang="en-US" dirty="0"/>
              <a:t>Demo or video title</a:t>
            </a:r>
          </a:p>
        </p:txBody>
      </p:sp>
      <p:sp>
        <p:nvSpPr>
          <p:cNvPr id="8" name="Text Placeholder 4"/>
          <p:cNvSpPr>
            <a:spLocks noGrp="1"/>
          </p:cNvSpPr>
          <p:nvPr>
            <p:ph type="body" sz="quarter" idx="12" hasCustomPrompt="1"/>
          </p:nvPr>
        </p:nvSpPr>
        <p:spPr>
          <a:xfrm>
            <a:off x="261938" y="3944683"/>
            <a:ext cx="10058401" cy="1183205"/>
          </a:xfrm>
          <a:noFill/>
        </p:spPr>
        <p:txBody>
          <a:bodyPr lIns="182880" tIns="146304" rIns="182880" bIns="146304">
            <a:spAutoFit/>
          </a:bodyPr>
          <a:lstStyle>
            <a:lvl1pPr marL="0" indent="0">
              <a:spcBef>
                <a:spcPts val="0"/>
              </a:spcBef>
              <a:buNone/>
              <a:defRPr sz="3200" spc="0" baseline="0">
                <a:solidFill>
                  <a:schemeClr val="bg1"/>
                </a:solidFill>
                <a:latin typeface="+mj-lt"/>
              </a:defRPr>
            </a:lvl1pPr>
          </a:lstStyle>
          <a:p>
            <a:pPr lvl="0"/>
            <a:r>
              <a:rPr lang="en-US" dirty="0"/>
              <a:t>Speaker Name</a:t>
            </a:r>
          </a:p>
          <a:p>
            <a:pPr lvl="0"/>
            <a:r>
              <a:rPr lang="en-US" dirty="0"/>
              <a:t>Title</a:t>
            </a:r>
          </a:p>
        </p:txBody>
      </p:sp>
      <p:pic>
        <p:nvPicPr>
          <p:cNvPr id="3" name="Picture 2"/>
          <p:cNvPicPr>
            <a:picLocks noChangeAspect="1"/>
          </p:cNvPicPr>
          <p:nvPr userDrawn="1"/>
        </p:nvPicPr>
        <p:blipFill>
          <a:blip r:embed="rId3"/>
          <a:stretch>
            <a:fillRect/>
          </a:stretch>
        </p:blipFill>
        <p:spPr>
          <a:xfrm>
            <a:off x="9276712" y="6026927"/>
            <a:ext cx="2511677" cy="521799"/>
          </a:xfrm>
          <a:prstGeom prst="rect">
            <a:avLst/>
          </a:prstGeom>
        </p:spPr>
      </p:pic>
    </p:spTree>
    <p:extLst>
      <p:ext uri="{BB962C8B-B14F-4D97-AF65-F5344CB8AC3E}">
        <p14:creationId xmlns:p14="http://schemas.microsoft.com/office/powerpoint/2010/main" val="1800234173"/>
      </p:ext>
    </p:extLst>
  </p:cSld>
  <p:clrMapOvr>
    <a:masterClrMapping/>
  </p:clrMapOvr>
  <p:transition spd="slow">
    <p:push/>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dirty="0"/>
          </a:p>
        </p:txBody>
      </p:sp>
    </p:spTree>
    <p:extLst>
      <p:ext uri="{BB962C8B-B14F-4D97-AF65-F5344CB8AC3E}">
        <p14:creationId xmlns:p14="http://schemas.microsoft.com/office/powerpoint/2010/main" val="401405566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386310395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141325716"/>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950"/>
                                        <p:tgtEl>
                                          <p:spTgt spid="15"/>
                                        </p:tgtEl>
                                      </p:cBhvr>
                                    </p:animEffect>
                                  </p:childTnLst>
                                </p:cTn>
                              </p:par>
                              <p:par>
                                <p:cTn id="37" presetID="63" presetClass="path" presetSubtype="0" decel="100000" fill="hold" grpId="1" nodeType="withEffect">
                                  <p:stCondLst>
                                    <p:cond delay="700"/>
                                  </p:stCondLst>
                                  <p:childTnLst>
                                    <p:animMotion origin="layout" path="M -0.01455 -2.09714E-6 L -4.54174E-6 -2.09714E-6 " pathEditMode="relative" rAng="0" ptsTypes="AA">
                                      <p:cBhvr>
                                        <p:cTn id="38" dur="950" fill="hold"/>
                                        <p:tgtEl>
                                          <p:spTgt spid="15"/>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0" grpId="0" animBg="1"/>
      <p:bldP spid="10" grpId="1" animBg="1"/>
      <p:bldP spid="11" grpId="0" animBg="1"/>
      <p:bldP spid="11" grpId="1" animBg="1"/>
      <p:bldP spid="13" grpId="0" animBg="1"/>
      <p:bldP spid="13" grpId="1"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2" y="28594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1" y="6045467"/>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54369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3543048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05126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35753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825115"/>
          </a:xfrm>
        </p:spPr>
        <p:txBody>
          <a:bodyPr wrap="square">
            <a:spAutoFit/>
          </a:bodyPr>
          <a:lstStyle>
            <a:lvl1pPr marL="287338" indent="-287338">
              <a:spcBef>
                <a:spcPts val="1224"/>
              </a:spcBef>
              <a:buClr>
                <a:schemeClr val="tx2"/>
              </a:buClr>
              <a:buFont typeface="Arial" pitchFamily="34" charset="0"/>
              <a:buChar char="•"/>
              <a:defRPr sz="2800">
                <a:gradFill>
                  <a:gsLst>
                    <a:gs pos="1250">
                      <a:schemeClr val="tx2"/>
                    </a:gs>
                    <a:gs pos="99000">
                      <a:schemeClr val="tx2"/>
                    </a:gs>
                  </a:gsLst>
                  <a:lin ang="5400000" scaled="0"/>
                </a:gradFill>
              </a:defRPr>
            </a:lvl1pPr>
            <a:lvl2pPr marL="531166" indent="-233195">
              <a:defRPr sz="2000"/>
            </a:lvl2pPr>
            <a:lvl3pPr marL="699585" indent="-168419">
              <a:tabLst/>
              <a:defRPr sz="1800"/>
            </a:lvl3pPr>
            <a:lvl4pPr marL="880958" indent="-181374">
              <a:defRPr sz="1600"/>
            </a:lvl4pPr>
            <a:lvl5pPr marL="1049377" indent="-168419">
              <a:tabLst/>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825115"/>
          </a:xfrm>
        </p:spPr>
        <p:txBody>
          <a:bodyPr wrap="square">
            <a:spAutoFit/>
          </a:bodyPr>
          <a:lstStyle>
            <a:lvl1pPr marL="287338" indent="-287338">
              <a:spcBef>
                <a:spcPts val="1224"/>
              </a:spcBef>
              <a:buClr>
                <a:schemeClr val="tx2"/>
              </a:buClr>
              <a:buFont typeface="Arial" pitchFamily="34" charset="0"/>
              <a:buChar char="•"/>
              <a:defRPr sz="2800">
                <a:gradFill>
                  <a:gsLst>
                    <a:gs pos="1250">
                      <a:schemeClr val="tx2"/>
                    </a:gs>
                    <a:gs pos="99000">
                      <a:schemeClr val="tx2"/>
                    </a:gs>
                  </a:gsLst>
                  <a:lin ang="5400000" scaled="0"/>
                </a:gradFill>
              </a:defRPr>
            </a:lvl1pPr>
            <a:lvl2pPr marL="531166" indent="-233195">
              <a:defRPr sz="2000"/>
            </a:lvl2pPr>
            <a:lvl3pPr marL="699585" indent="-168419">
              <a:tabLst/>
              <a:defRPr sz="1800"/>
            </a:lvl3pPr>
            <a:lvl4pPr marL="880958" indent="-181374">
              <a:defRPr sz="1600"/>
            </a:lvl4pPr>
            <a:lvl5pPr marL="1049377" indent="-168419">
              <a:tabLst/>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0119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360463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56697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63960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639453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49774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96934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17985189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5716744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218110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161616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31486672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691041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5687075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185376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85795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344602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700011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37356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2_Visual Studio Live! Washington, D.C.">
    <p:bg>
      <p:bgPr>
        <a:blipFill dpi="0" rotWithShape="1">
          <a:blip r:embed="rId2" cstate="print">
            <a:alphaModFix amt="2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005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5170674" y="6697627"/>
            <a:ext cx="2095124"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p:nvPr>
        </p:nvSpPr>
        <p:spPr>
          <a:xfrm>
            <a:off x="274639" y="1212850"/>
            <a:ext cx="11889564" cy="2059024"/>
          </a:xfrm>
        </p:spPr>
        <p:txBody>
          <a:bodyPr/>
          <a:lstStyle>
            <a:lvl1pPr marL="0" indent="0">
              <a:buNone/>
              <a:defRPr/>
            </a:lvl1pPr>
            <a:lvl2pPr marL="28573" indent="0">
              <a:buNone/>
              <a:defRPr sz="2000"/>
            </a:lvl2pPr>
            <a:lvl3pPr marL="223823" indent="0">
              <a:buNone/>
              <a:defRPr sz="2000"/>
            </a:lvl3pPr>
            <a:lvl4pPr marL="476219" indent="0">
              <a:buNone/>
              <a:defRPr sz="1801"/>
            </a:lvl4pPr>
            <a:lvl5pPr marL="739727" indent="0">
              <a:buNone/>
              <a:defRPr sz="180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4078766"/>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dirty="0"/>
          </a:p>
        </p:txBody>
      </p:sp>
    </p:spTree>
    <p:extLst>
      <p:ext uri="{BB962C8B-B14F-4D97-AF65-F5344CB8AC3E}">
        <p14:creationId xmlns:p14="http://schemas.microsoft.com/office/powerpoint/2010/main" val="350623804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195306922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466352218"/>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950"/>
                                        <p:tgtEl>
                                          <p:spTgt spid="15"/>
                                        </p:tgtEl>
                                      </p:cBhvr>
                                    </p:animEffect>
                                  </p:childTnLst>
                                </p:cTn>
                              </p:par>
                              <p:par>
                                <p:cTn id="37" presetID="63" presetClass="path" presetSubtype="0" decel="100000" fill="hold" grpId="1" nodeType="withEffect">
                                  <p:stCondLst>
                                    <p:cond delay="700"/>
                                  </p:stCondLst>
                                  <p:childTnLst>
                                    <p:animMotion origin="layout" path="M -0.01455 -2.09714E-6 L -4.54174E-6 -2.09714E-6 " pathEditMode="relative" rAng="0" ptsTypes="AA">
                                      <p:cBhvr>
                                        <p:cTn id="38" dur="950" fill="hold"/>
                                        <p:tgtEl>
                                          <p:spTgt spid="15"/>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0" grpId="0" animBg="1"/>
      <p:bldP spid="10" grpId="1" animBg="1"/>
      <p:bldP spid="11" grpId="0" animBg="1"/>
      <p:bldP spid="11" grpId="1" animBg="1"/>
      <p:bldP spid="13" grpId="0" animBg="1"/>
      <p:bldP spid="13" grpId="1"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2" y="28594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1" y="6045467"/>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176670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5078130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62397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12281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67404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50474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
        <p:nvSpPr>
          <p:cNvPr id="8"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13234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76108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92075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35416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42159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301986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115695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639353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60707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735790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433874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960132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311247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83017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4923406"/>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036718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464088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2_Visual Studio Live! Washington, D.C.">
    <p:bg>
      <p:bgPr>
        <a:blipFill dpi="0" rotWithShape="1">
          <a:blip r:embed="rId2" cstate="print">
            <a:alphaModFix amt="2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190828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p:nvPr>
        </p:nvSpPr>
        <p:spPr>
          <a:xfrm>
            <a:off x="274639" y="1212850"/>
            <a:ext cx="11889564" cy="2059024"/>
          </a:xfrm>
        </p:spPr>
        <p:txBody>
          <a:bodyPr/>
          <a:lstStyle>
            <a:lvl1pPr marL="0" indent="0">
              <a:buNone/>
              <a:defRPr/>
            </a:lvl1pPr>
            <a:lvl2pPr marL="28573" indent="0">
              <a:buNone/>
              <a:defRPr sz="2000"/>
            </a:lvl2pPr>
            <a:lvl3pPr marL="223823" indent="0">
              <a:buNone/>
              <a:defRPr sz="2000"/>
            </a:lvl3pPr>
            <a:lvl4pPr marL="476219" indent="0">
              <a:buNone/>
              <a:defRPr sz="1801"/>
            </a:lvl4pPr>
            <a:lvl5pPr marL="739727" indent="0">
              <a:buNone/>
              <a:defRPr sz="180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4811216"/>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1_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5170674" y="6697627"/>
            <a:ext cx="2095124"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a:t>
            </a:r>
          </a:p>
        </p:txBody>
      </p:sp>
      <p:sp>
        <p:nvSpPr>
          <p:cNvPr id="17" name="Text Placeholder 16"/>
          <p:cNvSpPr>
            <a:spLocks noGrp="1"/>
          </p:cNvSpPr>
          <p:nvPr>
            <p:ph type="body" sz="quarter" idx="13" hasCustomPrompt="1"/>
          </p:nvPr>
        </p:nvSpPr>
        <p:spPr>
          <a:xfrm>
            <a:off x="8481738" y="294304"/>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779847620"/>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dirty="0"/>
          </a:p>
        </p:txBody>
      </p:sp>
    </p:spTree>
    <p:extLst>
      <p:ext uri="{BB962C8B-B14F-4D97-AF65-F5344CB8AC3E}">
        <p14:creationId xmlns:p14="http://schemas.microsoft.com/office/powerpoint/2010/main" val="164325595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3493038453"/>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5142621" y="6697627"/>
            <a:ext cx="2151230"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a:t>
            </a:r>
          </a:p>
        </p:txBody>
      </p:sp>
      <p:sp>
        <p:nvSpPr>
          <p:cNvPr id="17" name="Text Placeholder 16"/>
          <p:cNvSpPr>
            <a:spLocks noGrp="1"/>
          </p:cNvSpPr>
          <p:nvPr>
            <p:ph type="body" sz="quarter" idx="13" hasCustomPrompt="1"/>
          </p:nvPr>
        </p:nvSpPr>
        <p:spPr>
          <a:xfrm>
            <a:off x="8481738" y="294304"/>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707078224"/>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2" y="28594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1" y="6045467"/>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441265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6902958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5170675" y="6697627"/>
            <a:ext cx="2095124"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39085714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422864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5170675" y="6697627"/>
            <a:ext cx="2095124"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18599806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618968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5170675" y="6697627"/>
            <a:ext cx="2095124"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31181450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528830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5170675" y="6697627"/>
            <a:ext cx="2095124"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34515298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282885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5170675" y="6697627"/>
            <a:ext cx="2095124"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15484673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
        <p:nvSpPr>
          <p:cNvPr id="8"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4088120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3590900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343386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1430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819698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821187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828564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1862623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97832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8536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0371462"/>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4785175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737251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pic>
        <p:nvPicPr>
          <p:cNvPr id="16" name="Picture 15"/>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1" y="2216712"/>
            <a:ext cx="12436596" cy="2452747"/>
          </a:xfrm>
          <a:prstGeom prst="rect">
            <a:avLst/>
          </a:prstGeom>
        </p:spPr>
      </p:pic>
      <p:pic>
        <p:nvPicPr>
          <p:cNvPr id="13" name="Picture 12"/>
          <p:cNvPicPr>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4094" y="2216712"/>
            <a:ext cx="12436604" cy="2452747"/>
          </a:xfrm>
          <a:prstGeom prst="rect">
            <a:avLst/>
          </a:prstGeom>
        </p:spPr>
      </p:pic>
      <p:sp>
        <p:nvSpPr>
          <p:cNvPr id="10" name="Title 1"/>
          <p:cNvSpPr>
            <a:spLocks noGrp="1"/>
          </p:cNvSpPr>
          <p:nvPr>
            <p:ph type="ctrTitle" hasCustomPrompt="1"/>
          </p:nvPr>
        </p:nvSpPr>
        <p:spPr>
          <a:xfrm>
            <a:off x="698115" y="2911670"/>
            <a:ext cx="5780887" cy="566687"/>
          </a:xfrm>
        </p:spPr>
        <p:txBody>
          <a:bodyPr anchor="b" anchorCtr="0">
            <a:noAutofit/>
          </a:bodyPr>
          <a:lstStyle>
            <a:lvl1pPr algn="l">
              <a:lnSpc>
                <a:spcPts val="3876"/>
              </a:lnSpc>
              <a:defRPr sz="3672" spc="0" baseline="0">
                <a:solidFill>
                  <a:schemeClr val="bg1"/>
                </a:solidFill>
                <a:latin typeface="Segoe UI Light" pitchFamily="34" charset="0"/>
              </a:defRPr>
            </a:lvl1pPr>
          </a:lstStyle>
          <a:p>
            <a:r>
              <a:rPr lang="en-US" dirty="0"/>
              <a:t>Click to edit Master Title style</a:t>
            </a:r>
          </a:p>
        </p:txBody>
      </p:sp>
      <p:sp>
        <p:nvSpPr>
          <p:cNvPr id="11" name="Subtitle 2"/>
          <p:cNvSpPr>
            <a:spLocks noGrp="1"/>
          </p:cNvSpPr>
          <p:nvPr>
            <p:ph type="subTitle" idx="1"/>
          </p:nvPr>
        </p:nvSpPr>
        <p:spPr>
          <a:xfrm>
            <a:off x="698116" y="3616799"/>
            <a:ext cx="5780885" cy="668366"/>
          </a:xfrm>
        </p:spPr>
        <p:txBody>
          <a:bodyPr>
            <a:normAutofit/>
          </a:bodyPr>
          <a:lstStyle>
            <a:lvl1pPr marL="27978" indent="0" algn="l">
              <a:buNone/>
              <a:defRPr sz="1632">
                <a:solidFill>
                  <a:schemeClr val="bg1"/>
                </a:solidFill>
                <a:latin typeface="Segoe UI Light" pitchFamily="34" charset="0"/>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dirty="0"/>
              <a:t>Click to edit Master subtitle style</a:t>
            </a:r>
          </a:p>
        </p:txBody>
      </p:sp>
      <p:sp>
        <p:nvSpPr>
          <p:cNvPr id="14" name="Text Placeholder 6"/>
          <p:cNvSpPr>
            <a:spLocks noGrp="1"/>
          </p:cNvSpPr>
          <p:nvPr>
            <p:ph type="body" sz="quarter" idx="10" hasCustomPrompt="1"/>
          </p:nvPr>
        </p:nvSpPr>
        <p:spPr>
          <a:xfrm>
            <a:off x="698115" y="4925000"/>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Date of Presentation</a:t>
            </a:r>
          </a:p>
        </p:txBody>
      </p:sp>
      <p:pic>
        <p:nvPicPr>
          <p:cNvPr id="17" name="Picture 16"/>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718843" y="752472"/>
            <a:ext cx="3109119" cy="387792"/>
          </a:xfrm>
          <a:prstGeom prst="rect">
            <a:avLst/>
          </a:prstGeom>
        </p:spPr>
      </p:pic>
    </p:spTree>
    <p:extLst>
      <p:ext uri="{BB962C8B-B14F-4D97-AF65-F5344CB8AC3E}">
        <p14:creationId xmlns:p14="http://schemas.microsoft.com/office/powerpoint/2010/main" val="1947064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Page (All Up)">
    <p:spTree>
      <p:nvGrpSpPr>
        <p:cNvPr id="1" name=""/>
        <p:cNvGrpSpPr/>
        <p:nvPr/>
      </p:nvGrpSpPr>
      <p:grpSpPr>
        <a:xfrm>
          <a:off x="0" y="0"/>
          <a:ext cx="0" cy="0"/>
          <a:chOff x="0" y="0"/>
          <a:chExt cx="0" cy="0"/>
        </a:xfrm>
      </p:grpSpPr>
      <p:pic>
        <p:nvPicPr>
          <p:cNvPr id="12" name="Picture 11"/>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4094" y="2216712"/>
            <a:ext cx="12436604" cy="2452747"/>
          </a:xfrm>
          <a:prstGeom prst="rect">
            <a:avLst/>
          </a:prstGeom>
        </p:spPr>
      </p:pic>
      <p:pic>
        <p:nvPicPr>
          <p:cNvPr id="13" name="Picture 12"/>
          <p:cNvPicPr>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4094" y="2216712"/>
            <a:ext cx="12436604" cy="2452747"/>
          </a:xfrm>
          <a:prstGeom prst="rect">
            <a:avLst/>
          </a:prstGeom>
        </p:spPr>
      </p:pic>
      <p:sp>
        <p:nvSpPr>
          <p:cNvPr id="10" name="Title 1"/>
          <p:cNvSpPr>
            <a:spLocks noGrp="1"/>
          </p:cNvSpPr>
          <p:nvPr>
            <p:ph type="ctrTitle" hasCustomPrompt="1"/>
          </p:nvPr>
        </p:nvSpPr>
        <p:spPr>
          <a:xfrm>
            <a:off x="698114" y="2911670"/>
            <a:ext cx="10875831" cy="566687"/>
          </a:xfrm>
        </p:spPr>
        <p:txBody>
          <a:bodyPr anchor="b" anchorCtr="0">
            <a:noAutofit/>
          </a:bodyPr>
          <a:lstStyle>
            <a:lvl1pPr algn="l">
              <a:lnSpc>
                <a:spcPts val="3876"/>
              </a:lnSpc>
              <a:defRPr sz="3672" spc="0" baseline="0">
                <a:solidFill>
                  <a:schemeClr val="bg1"/>
                </a:solidFill>
                <a:latin typeface="Segoe UI Light" pitchFamily="34" charset="0"/>
              </a:defRPr>
            </a:lvl1pPr>
          </a:lstStyle>
          <a:p>
            <a:r>
              <a:rPr lang="en-US" dirty="0"/>
              <a:t>Click to edit Master Title style</a:t>
            </a:r>
          </a:p>
        </p:txBody>
      </p:sp>
      <p:sp>
        <p:nvSpPr>
          <p:cNvPr id="11" name="Subtitle 2"/>
          <p:cNvSpPr>
            <a:spLocks noGrp="1"/>
          </p:cNvSpPr>
          <p:nvPr>
            <p:ph type="subTitle" idx="1"/>
          </p:nvPr>
        </p:nvSpPr>
        <p:spPr>
          <a:xfrm>
            <a:off x="698115" y="3616799"/>
            <a:ext cx="10875828" cy="668366"/>
          </a:xfrm>
        </p:spPr>
        <p:txBody>
          <a:bodyPr>
            <a:normAutofit/>
          </a:bodyPr>
          <a:lstStyle>
            <a:lvl1pPr marL="27978" indent="0" algn="l">
              <a:buNone/>
              <a:defRPr sz="1632">
                <a:solidFill>
                  <a:schemeClr val="bg1"/>
                </a:solidFill>
                <a:latin typeface="Segoe UI Light" pitchFamily="34" charset="0"/>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dirty="0"/>
              <a:t>Click to edit Master subtitle style</a:t>
            </a:r>
          </a:p>
        </p:txBody>
      </p:sp>
      <p:sp>
        <p:nvSpPr>
          <p:cNvPr id="15" name="Text Placeholder 6"/>
          <p:cNvSpPr>
            <a:spLocks noGrp="1"/>
          </p:cNvSpPr>
          <p:nvPr>
            <p:ph type="body" sz="quarter" idx="10" hasCustomPrompt="1"/>
          </p:nvPr>
        </p:nvSpPr>
        <p:spPr>
          <a:xfrm>
            <a:off x="698115" y="4925000"/>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Click to insert Presenter’s Name, Title</a:t>
            </a:r>
          </a:p>
        </p:txBody>
      </p:sp>
      <p:sp>
        <p:nvSpPr>
          <p:cNvPr id="17" name="Text Placeholder 6"/>
          <p:cNvSpPr>
            <a:spLocks noGrp="1"/>
          </p:cNvSpPr>
          <p:nvPr>
            <p:ph type="body" sz="quarter" idx="11" hasCustomPrompt="1"/>
          </p:nvPr>
        </p:nvSpPr>
        <p:spPr>
          <a:xfrm>
            <a:off x="698115" y="5217037"/>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Date of Presentation</a:t>
            </a:r>
          </a:p>
        </p:txBody>
      </p:sp>
      <p:pic>
        <p:nvPicPr>
          <p:cNvPr id="21" name="Picture 20"/>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718843" y="752472"/>
            <a:ext cx="3109119" cy="387792"/>
          </a:xfrm>
          <a:prstGeom prst="rect">
            <a:avLst/>
          </a:prstGeom>
        </p:spPr>
      </p:pic>
    </p:spTree>
    <p:extLst>
      <p:ext uri="{BB962C8B-B14F-4D97-AF65-F5344CB8AC3E}">
        <p14:creationId xmlns:p14="http://schemas.microsoft.com/office/powerpoint/2010/main" val="4200006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Page (Strategy A)">
    <p:spTree>
      <p:nvGrpSpPr>
        <p:cNvPr id="1" name=""/>
        <p:cNvGrpSpPr/>
        <p:nvPr/>
      </p:nvGrpSpPr>
      <p:grpSpPr>
        <a:xfrm>
          <a:off x="0" y="0"/>
          <a:ext cx="0" cy="0"/>
          <a:chOff x="0" y="0"/>
          <a:chExt cx="0" cy="0"/>
        </a:xfrm>
      </p:grpSpPr>
      <p:pic>
        <p:nvPicPr>
          <p:cNvPr id="15" name="Picture 14"/>
          <p:cNvPicPr preferRelativeResize="0">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0" y="2216712"/>
            <a:ext cx="12436475" cy="2452747"/>
          </a:xfrm>
          <a:prstGeom prst="rect">
            <a:avLst/>
          </a:prstGeom>
        </p:spPr>
      </p:pic>
      <p:pic>
        <p:nvPicPr>
          <p:cNvPr id="16" name="Picture 15"/>
          <p:cNvPicPr preferRelativeResize="0">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1" y="2216712"/>
            <a:ext cx="12436475" cy="2452747"/>
          </a:xfrm>
          <a:prstGeom prst="rect">
            <a:avLst/>
          </a:prstGeom>
        </p:spPr>
      </p:pic>
      <p:sp>
        <p:nvSpPr>
          <p:cNvPr id="10" name="Title 1"/>
          <p:cNvSpPr>
            <a:spLocks noGrp="1"/>
          </p:cNvSpPr>
          <p:nvPr>
            <p:ph type="ctrTitle" hasCustomPrompt="1"/>
          </p:nvPr>
        </p:nvSpPr>
        <p:spPr>
          <a:xfrm>
            <a:off x="698114" y="2911670"/>
            <a:ext cx="10875831" cy="566687"/>
          </a:xfrm>
        </p:spPr>
        <p:txBody>
          <a:bodyPr anchor="b" anchorCtr="0">
            <a:noAutofit/>
          </a:bodyPr>
          <a:lstStyle>
            <a:lvl1pPr algn="l">
              <a:lnSpc>
                <a:spcPts val="3876"/>
              </a:lnSpc>
              <a:defRPr sz="3672" spc="0" baseline="0">
                <a:solidFill>
                  <a:schemeClr val="bg1"/>
                </a:solidFill>
                <a:latin typeface="Segoe UI Light" pitchFamily="34" charset="0"/>
              </a:defRPr>
            </a:lvl1pPr>
          </a:lstStyle>
          <a:p>
            <a:r>
              <a:rPr lang="en-US" dirty="0"/>
              <a:t>Click to edit Master Title style</a:t>
            </a:r>
          </a:p>
        </p:txBody>
      </p:sp>
      <p:sp>
        <p:nvSpPr>
          <p:cNvPr id="11" name="Subtitle 2"/>
          <p:cNvSpPr>
            <a:spLocks noGrp="1"/>
          </p:cNvSpPr>
          <p:nvPr>
            <p:ph type="subTitle" idx="1"/>
          </p:nvPr>
        </p:nvSpPr>
        <p:spPr>
          <a:xfrm>
            <a:off x="698115" y="3616799"/>
            <a:ext cx="10875828" cy="668366"/>
          </a:xfrm>
        </p:spPr>
        <p:txBody>
          <a:bodyPr>
            <a:normAutofit/>
          </a:bodyPr>
          <a:lstStyle>
            <a:lvl1pPr marL="27978" indent="0" algn="l">
              <a:buNone/>
              <a:defRPr sz="1632">
                <a:solidFill>
                  <a:schemeClr val="bg1"/>
                </a:solidFill>
                <a:latin typeface="Segoe UI Light" pitchFamily="34" charset="0"/>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dirty="0"/>
              <a:t>Click to edit Master subtitle style</a:t>
            </a:r>
          </a:p>
        </p:txBody>
      </p:sp>
      <p:sp>
        <p:nvSpPr>
          <p:cNvPr id="17" name="Text Placeholder 6"/>
          <p:cNvSpPr>
            <a:spLocks noGrp="1"/>
          </p:cNvSpPr>
          <p:nvPr>
            <p:ph type="body" sz="quarter" idx="10" hasCustomPrompt="1"/>
          </p:nvPr>
        </p:nvSpPr>
        <p:spPr>
          <a:xfrm>
            <a:off x="698115" y="4925000"/>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Click to insert Presenter’s Name, Title</a:t>
            </a:r>
          </a:p>
        </p:txBody>
      </p:sp>
      <p:sp>
        <p:nvSpPr>
          <p:cNvPr id="20" name="Text Placeholder 6"/>
          <p:cNvSpPr>
            <a:spLocks noGrp="1"/>
          </p:cNvSpPr>
          <p:nvPr>
            <p:ph type="body" sz="quarter" idx="11" hasCustomPrompt="1"/>
          </p:nvPr>
        </p:nvSpPr>
        <p:spPr>
          <a:xfrm>
            <a:off x="698115" y="5217037"/>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Date of Presentation</a:t>
            </a:r>
          </a:p>
        </p:txBody>
      </p:sp>
      <p:pic>
        <p:nvPicPr>
          <p:cNvPr id="24" name="Picture 23"/>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718843" y="752472"/>
            <a:ext cx="3109119" cy="387792"/>
          </a:xfrm>
          <a:prstGeom prst="rect">
            <a:avLst/>
          </a:prstGeom>
        </p:spPr>
      </p:pic>
    </p:spTree>
    <p:extLst>
      <p:ext uri="{BB962C8B-B14F-4D97-AF65-F5344CB8AC3E}">
        <p14:creationId xmlns:p14="http://schemas.microsoft.com/office/powerpoint/2010/main" val="3162792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Page (Strategy B)">
    <p:spTree>
      <p:nvGrpSpPr>
        <p:cNvPr id="1" name=""/>
        <p:cNvGrpSpPr/>
        <p:nvPr/>
      </p:nvGrpSpPr>
      <p:grpSpPr>
        <a:xfrm>
          <a:off x="0" y="0"/>
          <a:ext cx="0" cy="0"/>
          <a:chOff x="0" y="0"/>
          <a:chExt cx="0" cy="0"/>
        </a:xfrm>
      </p:grpSpPr>
      <p:pic>
        <p:nvPicPr>
          <p:cNvPr id="12" name="Picture 11"/>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0" y="2216712"/>
            <a:ext cx="12436475" cy="2452747"/>
          </a:xfrm>
          <a:prstGeom prst="rect">
            <a:avLst/>
          </a:prstGeom>
        </p:spPr>
      </p:pic>
      <p:pic>
        <p:nvPicPr>
          <p:cNvPr id="16" name="Picture 15"/>
          <p:cNvPicPr preferRelativeResize="0">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1" y="2216712"/>
            <a:ext cx="12436475" cy="2452747"/>
          </a:xfrm>
          <a:prstGeom prst="rect">
            <a:avLst/>
          </a:prstGeom>
        </p:spPr>
      </p:pic>
      <p:sp>
        <p:nvSpPr>
          <p:cNvPr id="10" name="Title 1"/>
          <p:cNvSpPr>
            <a:spLocks noGrp="1"/>
          </p:cNvSpPr>
          <p:nvPr>
            <p:ph type="ctrTitle" hasCustomPrompt="1"/>
          </p:nvPr>
        </p:nvSpPr>
        <p:spPr>
          <a:xfrm>
            <a:off x="698114" y="2911670"/>
            <a:ext cx="10875831" cy="566687"/>
          </a:xfrm>
        </p:spPr>
        <p:txBody>
          <a:bodyPr anchor="b" anchorCtr="0">
            <a:noAutofit/>
          </a:bodyPr>
          <a:lstStyle>
            <a:lvl1pPr algn="l">
              <a:lnSpc>
                <a:spcPts val="3876"/>
              </a:lnSpc>
              <a:defRPr sz="3672" spc="0" baseline="0">
                <a:solidFill>
                  <a:srgbClr val="000000"/>
                </a:solidFill>
                <a:latin typeface="Segoe UI Light" pitchFamily="34" charset="0"/>
              </a:defRPr>
            </a:lvl1pPr>
          </a:lstStyle>
          <a:p>
            <a:r>
              <a:rPr lang="en-US" dirty="0"/>
              <a:t>Click to edit Master Title style</a:t>
            </a:r>
          </a:p>
        </p:txBody>
      </p:sp>
      <p:sp>
        <p:nvSpPr>
          <p:cNvPr id="11" name="Subtitle 2"/>
          <p:cNvSpPr>
            <a:spLocks noGrp="1"/>
          </p:cNvSpPr>
          <p:nvPr>
            <p:ph type="subTitle" idx="1"/>
          </p:nvPr>
        </p:nvSpPr>
        <p:spPr>
          <a:xfrm>
            <a:off x="698115" y="3616799"/>
            <a:ext cx="10875828" cy="668366"/>
          </a:xfrm>
        </p:spPr>
        <p:txBody>
          <a:bodyPr>
            <a:normAutofit/>
          </a:bodyPr>
          <a:lstStyle>
            <a:lvl1pPr marL="27978" indent="0" algn="l">
              <a:buNone/>
              <a:defRPr sz="1632">
                <a:solidFill>
                  <a:srgbClr val="000000"/>
                </a:solidFill>
                <a:latin typeface="Segoe UI Light" pitchFamily="34" charset="0"/>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dirty="0"/>
              <a:t>Click to edit Master subtitle style</a:t>
            </a:r>
          </a:p>
        </p:txBody>
      </p:sp>
      <p:sp>
        <p:nvSpPr>
          <p:cNvPr id="17" name="Text Placeholder 6"/>
          <p:cNvSpPr>
            <a:spLocks noGrp="1"/>
          </p:cNvSpPr>
          <p:nvPr>
            <p:ph type="body" sz="quarter" idx="10" hasCustomPrompt="1"/>
          </p:nvPr>
        </p:nvSpPr>
        <p:spPr>
          <a:xfrm>
            <a:off x="698115" y="4925000"/>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Click to insert Presenter’s Name, Title</a:t>
            </a:r>
          </a:p>
        </p:txBody>
      </p:sp>
      <p:sp>
        <p:nvSpPr>
          <p:cNvPr id="20" name="Text Placeholder 6"/>
          <p:cNvSpPr>
            <a:spLocks noGrp="1"/>
          </p:cNvSpPr>
          <p:nvPr>
            <p:ph type="body" sz="quarter" idx="11" hasCustomPrompt="1"/>
          </p:nvPr>
        </p:nvSpPr>
        <p:spPr>
          <a:xfrm>
            <a:off x="698115" y="5217037"/>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Date of Presentation</a:t>
            </a:r>
          </a:p>
        </p:txBody>
      </p:sp>
      <p:pic>
        <p:nvPicPr>
          <p:cNvPr id="21" name="Picture 20"/>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718843" y="752472"/>
            <a:ext cx="3109119" cy="387792"/>
          </a:xfrm>
          <a:prstGeom prst="rect">
            <a:avLst/>
          </a:prstGeom>
        </p:spPr>
      </p:pic>
    </p:spTree>
    <p:extLst>
      <p:ext uri="{BB962C8B-B14F-4D97-AF65-F5344CB8AC3E}">
        <p14:creationId xmlns:p14="http://schemas.microsoft.com/office/powerpoint/2010/main" val="191815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591571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Page (Consulting A)">
    <p:spTree>
      <p:nvGrpSpPr>
        <p:cNvPr id="1" name=""/>
        <p:cNvGrpSpPr/>
        <p:nvPr/>
      </p:nvGrpSpPr>
      <p:grpSpPr>
        <a:xfrm>
          <a:off x="0" y="0"/>
          <a:ext cx="0" cy="0"/>
          <a:chOff x="0" y="0"/>
          <a:chExt cx="0" cy="0"/>
        </a:xfrm>
      </p:grpSpPr>
      <p:pic>
        <p:nvPicPr>
          <p:cNvPr id="4" name="Picture 3"/>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4228" y="2216712"/>
            <a:ext cx="12436604" cy="2452747"/>
          </a:xfrm>
          <a:prstGeom prst="rect">
            <a:avLst/>
          </a:prstGeom>
        </p:spPr>
      </p:pic>
      <p:pic>
        <p:nvPicPr>
          <p:cNvPr id="5" name="Picture 4"/>
          <p:cNvPicPr>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4228" y="2216712"/>
            <a:ext cx="12436475" cy="2452747"/>
          </a:xfrm>
          <a:prstGeom prst="rect">
            <a:avLst/>
          </a:prstGeom>
        </p:spPr>
      </p:pic>
      <p:sp>
        <p:nvSpPr>
          <p:cNvPr id="10" name="Title 1"/>
          <p:cNvSpPr>
            <a:spLocks noGrp="1"/>
          </p:cNvSpPr>
          <p:nvPr>
            <p:ph type="ctrTitle" hasCustomPrompt="1"/>
          </p:nvPr>
        </p:nvSpPr>
        <p:spPr>
          <a:xfrm>
            <a:off x="698115" y="2911670"/>
            <a:ext cx="5780887" cy="566687"/>
          </a:xfrm>
        </p:spPr>
        <p:txBody>
          <a:bodyPr anchor="b" anchorCtr="0">
            <a:noAutofit/>
          </a:bodyPr>
          <a:lstStyle>
            <a:lvl1pPr algn="l">
              <a:lnSpc>
                <a:spcPts val="3876"/>
              </a:lnSpc>
              <a:defRPr sz="3672" spc="0" baseline="0">
                <a:solidFill>
                  <a:schemeClr val="bg1"/>
                </a:solidFill>
                <a:latin typeface="Segoe UI Light" pitchFamily="34" charset="0"/>
              </a:defRPr>
            </a:lvl1pPr>
          </a:lstStyle>
          <a:p>
            <a:r>
              <a:rPr lang="en-US" dirty="0"/>
              <a:t>Click to edit Master Title style</a:t>
            </a:r>
          </a:p>
        </p:txBody>
      </p:sp>
      <p:sp>
        <p:nvSpPr>
          <p:cNvPr id="11" name="Subtitle 2"/>
          <p:cNvSpPr>
            <a:spLocks noGrp="1"/>
          </p:cNvSpPr>
          <p:nvPr>
            <p:ph type="subTitle" idx="1"/>
          </p:nvPr>
        </p:nvSpPr>
        <p:spPr>
          <a:xfrm>
            <a:off x="698116" y="3616799"/>
            <a:ext cx="5780885" cy="668366"/>
          </a:xfrm>
        </p:spPr>
        <p:txBody>
          <a:bodyPr>
            <a:normAutofit/>
          </a:bodyPr>
          <a:lstStyle>
            <a:lvl1pPr marL="27978" indent="0" algn="l">
              <a:buNone/>
              <a:defRPr sz="1632">
                <a:solidFill>
                  <a:schemeClr val="bg1"/>
                </a:solidFill>
                <a:latin typeface="Segoe UI Light" pitchFamily="34" charset="0"/>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dirty="0"/>
              <a:t>Click to edit Master subtitle style</a:t>
            </a:r>
          </a:p>
        </p:txBody>
      </p:sp>
      <p:sp>
        <p:nvSpPr>
          <p:cNvPr id="14" name="Text Placeholder 6"/>
          <p:cNvSpPr>
            <a:spLocks noGrp="1"/>
          </p:cNvSpPr>
          <p:nvPr>
            <p:ph type="body" sz="quarter" idx="10" hasCustomPrompt="1"/>
          </p:nvPr>
        </p:nvSpPr>
        <p:spPr>
          <a:xfrm>
            <a:off x="698115" y="4925000"/>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Click to insert Presenter’s Name, Title</a:t>
            </a:r>
          </a:p>
        </p:txBody>
      </p:sp>
      <p:sp>
        <p:nvSpPr>
          <p:cNvPr id="15" name="Text Placeholder 6"/>
          <p:cNvSpPr>
            <a:spLocks noGrp="1"/>
          </p:cNvSpPr>
          <p:nvPr>
            <p:ph type="body" sz="quarter" idx="11" hasCustomPrompt="1"/>
          </p:nvPr>
        </p:nvSpPr>
        <p:spPr>
          <a:xfrm>
            <a:off x="698115" y="5217037"/>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Date of Presentation</a:t>
            </a:r>
          </a:p>
        </p:txBody>
      </p:sp>
      <p:pic>
        <p:nvPicPr>
          <p:cNvPr id="24" name="Picture 23"/>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718843" y="752472"/>
            <a:ext cx="3109119" cy="387792"/>
          </a:xfrm>
          <a:prstGeom prst="rect">
            <a:avLst/>
          </a:prstGeom>
        </p:spPr>
      </p:pic>
    </p:spTree>
    <p:extLst>
      <p:ext uri="{BB962C8B-B14F-4D97-AF65-F5344CB8AC3E}">
        <p14:creationId xmlns:p14="http://schemas.microsoft.com/office/powerpoint/2010/main" val="965567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Page (Consulting B)">
    <p:spTree>
      <p:nvGrpSpPr>
        <p:cNvPr id="1" name=""/>
        <p:cNvGrpSpPr/>
        <p:nvPr/>
      </p:nvGrpSpPr>
      <p:grpSpPr>
        <a:xfrm>
          <a:off x="0" y="0"/>
          <a:ext cx="0" cy="0"/>
          <a:chOff x="0" y="0"/>
          <a:chExt cx="0" cy="0"/>
        </a:xfrm>
      </p:grpSpPr>
      <p:pic>
        <p:nvPicPr>
          <p:cNvPr id="12" name="Picture 11"/>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4228" y="2216712"/>
            <a:ext cx="12436604" cy="2452747"/>
          </a:xfrm>
          <a:prstGeom prst="rect">
            <a:avLst/>
          </a:prstGeom>
        </p:spPr>
      </p:pic>
      <p:pic>
        <p:nvPicPr>
          <p:cNvPr id="5" name="Picture 4"/>
          <p:cNvPicPr>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4228" y="2216712"/>
            <a:ext cx="12436475" cy="2452747"/>
          </a:xfrm>
          <a:prstGeom prst="rect">
            <a:avLst/>
          </a:prstGeom>
        </p:spPr>
      </p:pic>
      <p:sp>
        <p:nvSpPr>
          <p:cNvPr id="10" name="Title 1"/>
          <p:cNvSpPr>
            <a:spLocks noGrp="1"/>
          </p:cNvSpPr>
          <p:nvPr>
            <p:ph type="ctrTitle" hasCustomPrompt="1"/>
          </p:nvPr>
        </p:nvSpPr>
        <p:spPr>
          <a:xfrm>
            <a:off x="698115" y="2911670"/>
            <a:ext cx="5780887" cy="566687"/>
          </a:xfrm>
        </p:spPr>
        <p:txBody>
          <a:bodyPr anchor="b" anchorCtr="0">
            <a:noAutofit/>
          </a:bodyPr>
          <a:lstStyle>
            <a:lvl1pPr algn="l">
              <a:lnSpc>
                <a:spcPts val="3876"/>
              </a:lnSpc>
              <a:defRPr sz="3672" spc="0" baseline="0">
                <a:solidFill>
                  <a:schemeClr val="bg1"/>
                </a:solidFill>
                <a:latin typeface="Segoe UI Light" pitchFamily="34" charset="0"/>
              </a:defRPr>
            </a:lvl1pPr>
          </a:lstStyle>
          <a:p>
            <a:r>
              <a:rPr lang="en-US" dirty="0"/>
              <a:t>Click to edit Master Title style</a:t>
            </a:r>
          </a:p>
        </p:txBody>
      </p:sp>
      <p:sp>
        <p:nvSpPr>
          <p:cNvPr id="11" name="Subtitle 2"/>
          <p:cNvSpPr>
            <a:spLocks noGrp="1"/>
          </p:cNvSpPr>
          <p:nvPr>
            <p:ph type="subTitle" idx="1"/>
          </p:nvPr>
        </p:nvSpPr>
        <p:spPr>
          <a:xfrm>
            <a:off x="698116" y="3616799"/>
            <a:ext cx="5780885" cy="668366"/>
          </a:xfrm>
        </p:spPr>
        <p:txBody>
          <a:bodyPr>
            <a:normAutofit/>
          </a:bodyPr>
          <a:lstStyle>
            <a:lvl1pPr marL="27978" indent="0" algn="l">
              <a:buNone/>
              <a:defRPr sz="1632">
                <a:solidFill>
                  <a:schemeClr val="bg1"/>
                </a:solidFill>
                <a:latin typeface="Segoe UI Light" pitchFamily="34" charset="0"/>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dirty="0"/>
              <a:t>Click to edit Master subtitle style</a:t>
            </a:r>
          </a:p>
        </p:txBody>
      </p:sp>
      <p:sp>
        <p:nvSpPr>
          <p:cNvPr id="14" name="Text Placeholder 6"/>
          <p:cNvSpPr>
            <a:spLocks noGrp="1"/>
          </p:cNvSpPr>
          <p:nvPr>
            <p:ph type="body" sz="quarter" idx="10" hasCustomPrompt="1"/>
          </p:nvPr>
        </p:nvSpPr>
        <p:spPr>
          <a:xfrm>
            <a:off x="698115" y="4925000"/>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Click to insert Presenter’s Name, Title</a:t>
            </a:r>
          </a:p>
        </p:txBody>
      </p:sp>
      <p:sp>
        <p:nvSpPr>
          <p:cNvPr id="15" name="Text Placeholder 6"/>
          <p:cNvSpPr>
            <a:spLocks noGrp="1"/>
          </p:cNvSpPr>
          <p:nvPr>
            <p:ph type="body" sz="quarter" idx="11" hasCustomPrompt="1"/>
          </p:nvPr>
        </p:nvSpPr>
        <p:spPr>
          <a:xfrm>
            <a:off x="698115" y="5217037"/>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Date of Presentation</a:t>
            </a:r>
          </a:p>
        </p:txBody>
      </p:sp>
      <p:pic>
        <p:nvPicPr>
          <p:cNvPr id="13" name="Picture 12"/>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718843" y="752472"/>
            <a:ext cx="3109119" cy="387792"/>
          </a:xfrm>
          <a:prstGeom prst="rect">
            <a:avLst/>
          </a:prstGeom>
        </p:spPr>
      </p:pic>
    </p:spTree>
    <p:extLst>
      <p:ext uri="{BB962C8B-B14F-4D97-AF65-F5344CB8AC3E}">
        <p14:creationId xmlns:p14="http://schemas.microsoft.com/office/powerpoint/2010/main" val="239677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Page (Support A)">
    <p:spTree>
      <p:nvGrpSpPr>
        <p:cNvPr id="1" name=""/>
        <p:cNvGrpSpPr/>
        <p:nvPr/>
      </p:nvGrpSpPr>
      <p:grpSpPr>
        <a:xfrm>
          <a:off x="0" y="0"/>
          <a:ext cx="0" cy="0"/>
          <a:chOff x="0" y="0"/>
          <a:chExt cx="0" cy="0"/>
        </a:xfrm>
      </p:grpSpPr>
      <p:pic>
        <p:nvPicPr>
          <p:cNvPr id="13" name="Picture 12"/>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4228" y="2216712"/>
            <a:ext cx="12436475" cy="2452747"/>
          </a:xfrm>
          <a:prstGeom prst="rect">
            <a:avLst/>
          </a:prstGeom>
        </p:spPr>
      </p:pic>
      <p:pic>
        <p:nvPicPr>
          <p:cNvPr id="16" name="Picture 15"/>
          <p:cNvPicPr>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4228" y="2216712"/>
            <a:ext cx="12436475" cy="2452747"/>
          </a:xfrm>
          <a:prstGeom prst="rect">
            <a:avLst/>
          </a:prstGeom>
        </p:spPr>
      </p:pic>
      <p:sp>
        <p:nvSpPr>
          <p:cNvPr id="10" name="Title 1"/>
          <p:cNvSpPr>
            <a:spLocks noGrp="1"/>
          </p:cNvSpPr>
          <p:nvPr>
            <p:ph type="ctrTitle" hasCustomPrompt="1"/>
          </p:nvPr>
        </p:nvSpPr>
        <p:spPr>
          <a:xfrm>
            <a:off x="698115" y="2911670"/>
            <a:ext cx="10996185" cy="566687"/>
          </a:xfrm>
        </p:spPr>
        <p:txBody>
          <a:bodyPr anchor="b" anchorCtr="0">
            <a:noAutofit/>
          </a:bodyPr>
          <a:lstStyle>
            <a:lvl1pPr algn="l">
              <a:lnSpc>
                <a:spcPts val="3876"/>
              </a:lnSpc>
              <a:defRPr sz="3672" spc="0" baseline="0">
                <a:solidFill>
                  <a:schemeClr val="bg1"/>
                </a:solidFill>
                <a:latin typeface="Segoe UI Light" pitchFamily="34" charset="0"/>
              </a:defRPr>
            </a:lvl1pPr>
          </a:lstStyle>
          <a:p>
            <a:r>
              <a:rPr lang="en-US" dirty="0"/>
              <a:t>Click to edit Master Title style</a:t>
            </a:r>
          </a:p>
        </p:txBody>
      </p:sp>
      <p:sp>
        <p:nvSpPr>
          <p:cNvPr id="11" name="Subtitle 2"/>
          <p:cNvSpPr>
            <a:spLocks noGrp="1"/>
          </p:cNvSpPr>
          <p:nvPr>
            <p:ph type="subTitle" idx="1"/>
          </p:nvPr>
        </p:nvSpPr>
        <p:spPr>
          <a:xfrm>
            <a:off x="698115" y="3616799"/>
            <a:ext cx="10996182" cy="668366"/>
          </a:xfrm>
        </p:spPr>
        <p:txBody>
          <a:bodyPr>
            <a:normAutofit/>
          </a:bodyPr>
          <a:lstStyle>
            <a:lvl1pPr marL="27978" indent="0" algn="l">
              <a:buNone/>
              <a:defRPr sz="1632">
                <a:solidFill>
                  <a:schemeClr val="bg1"/>
                </a:solidFill>
                <a:latin typeface="Segoe UI Light" pitchFamily="34" charset="0"/>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dirty="0"/>
              <a:t>Click to edit Master subtitle style</a:t>
            </a:r>
          </a:p>
        </p:txBody>
      </p:sp>
      <p:sp>
        <p:nvSpPr>
          <p:cNvPr id="14" name="Text Placeholder 6"/>
          <p:cNvSpPr>
            <a:spLocks noGrp="1"/>
          </p:cNvSpPr>
          <p:nvPr>
            <p:ph type="body" sz="quarter" idx="10" hasCustomPrompt="1"/>
          </p:nvPr>
        </p:nvSpPr>
        <p:spPr>
          <a:xfrm>
            <a:off x="698115" y="4925000"/>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Click to insert Presenter’s Name, Title</a:t>
            </a:r>
          </a:p>
        </p:txBody>
      </p:sp>
      <p:sp>
        <p:nvSpPr>
          <p:cNvPr id="15" name="Text Placeholder 6"/>
          <p:cNvSpPr>
            <a:spLocks noGrp="1"/>
          </p:cNvSpPr>
          <p:nvPr>
            <p:ph type="body" sz="quarter" idx="11" hasCustomPrompt="1"/>
          </p:nvPr>
        </p:nvSpPr>
        <p:spPr>
          <a:xfrm>
            <a:off x="698115" y="5217037"/>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Date of Presentation</a:t>
            </a:r>
          </a:p>
        </p:txBody>
      </p:sp>
      <p:pic>
        <p:nvPicPr>
          <p:cNvPr id="22" name="Picture 21"/>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718843" y="752472"/>
            <a:ext cx="3109119" cy="387792"/>
          </a:xfrm>
          <a:prstGeom prst="rect">
            <a:avLst/>
          </a:prstGeom>
        </p:spPr>
      </p:pic>
    </p:spTree>
    <p:extLst>
      <p:ext uri="{BB962C8B-B14F-4D97-AF65-F5344CB8AC3E}">
        <p14:creationId xmlns:p14="http://schemas.microsoft.com/office/powerpoint/2010/main" val="158910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Page (Support B)">
    <p:spTree>
      <p:nvGrpSpPr>
        <p:cNvPr id="1" name=""/>
        <p:cNvGrpSpPr/>
        <p:nvPr/>
      </p:nvGrpSpPr>
      <p:grpSpPr>
        <a:xfrm>
          <a:off x="0" y="0"/>
          <a:ext cx="0" cy="0"/>
          <a:chOff x="0" y="0"/>
          <a:chExt cx="0" cy="0"/>
        </a:xfrm>
      </p:grpSpPr>
      <p:pic>
        <p:nvPicPr>
          <p:cNvPr id="13" name="Picture 12"/>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4228" y="2216712"/>
            <a:ext cx="12436475" cy="2452747"/>
          </a:xfrm>
          <a:prstGeom prst="rect">
            <a:avLst/>
          </a:prstGeom>
        </p:spPr>
      </p:pic>
      <p:pic>
        <p:nvPicPr>
          <p:cNvPr id="16" name="Picture 15"/>
          <p:cNvPicPr>
            <a:picLocks/>
          </p:cNvPicPr>
          <p:nvPr userDrawn="1"/>
        </p:nvPicPr>
        <p:blipFill>
          <a:blip r:embed="rId3" cstate="email">
            <a:extLst>
              <a:ext uri="{28A0092B-C50C-407E-A947-70E740481C1C}">
                <a14:useLocalDpi xmlns:a14="http://schemas.microsoft.com/office/drawing/2010/main" val="0"/>
              </a:ext>
            </a:extLst>
          </a:blip>
          <a:stretch>
            <a:fillRect/>
          </a:stretch>
        </p:blipFill>
        <p:spPr>
          <a:xfrm>
            <a:off x="-4228" y="2216712"/>
            <a:ext cx="12436475" cy="2452747"/>
          </a:xfrm>
          <a:prstGeom prst="rect">
            <a:avLst/>
          </a:prstGeom>
        </p:spPr>
      </p:pic>
      <p:sp>
        <p:nvSpPr>
          <p:cNvPr id="10" name="Title 1"/>
          <p:cNvSpPr>
            <a:spLocks noGrp="1"/>
          </p:cNvSpPr>
          <p:nvPr>
            <p:ph type="ctrTitle" hasCustomPrompt="1"/>
          </p:nvPr>
        </p:nvSpPr>
        <p:spPr>
          <a:xfrm>
            <a:off x="698115" y="2911670"/>
            <a:ext cx="5780887" cy="566687"/>
          </a:xfrm>
        </p:spPr>
        <p:txBody>
          <a:bodyPr anchor="b" anchorCtr="0">
            <a:noAutofit/>
          </a:bodyPr>
          <a:lstStyle>
            <a:lvl1pPr algn="l">
              <a:lnSpc>
                <a:spcPts val="3876"/>
              </a:lnSpc>
              <a:defRPr sz="3672" spc="0" baseline="0">
                <a:solidFill>
                  <a:schemeClr val="bg1"/>
                </a:solidFill>
                <a:latin typeface="Segoe UI Light" pitchFamily="34" charset="0"/>
              </a:defRPr>
            </a:lvl1pPr>
          </a:lstStyle>
          <a:p>
            <a:r>
              <a:rPr lang="en-US" dirty="0"/>
              <a:t>Click to edit Master Title style</a:t>
            </a:r>
          </a:p>
        </p:txBody>
      </p:sp>
      <p:sp>
        <p:nvSpPr>
          <p:cNvPr id="11" name="Subtitle 2"/>
          <p:cNvSpPr>
            <a:spLocks noGrp="1"/>
          </p:cNvSpPr>
          <p:nvPr>
            <p:ph type="subTitle" idx="1"/>
          </p:nvPr>
        </p:nvSpPr>
        <p:spPr>
          <a:xfrm>
            <a:off x="698116" y="3616799"/>
            <a:ext cx="5780885" cy="668366"/>
          </a:xfrm>
        </p:spPr>
        <p:txBody>
          <a:bodyPr>
            <a:normAutofit/>
          </a:bodyPr>
          <a:lstStyle>
            <a:lvl1pPr marL="27978" indent="0" algn="l">
              <a:buNone/>
              <a:defRPr sz="1632">
                <a:solidFill>
                  <a:schemeClr val="bg1"/>
                </a:solidFill>
                <a:latin typeface="Segoe UI Light" pitchFamily="34" charset="0"/>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dirty="0"/>
              <a:t>Click to edit Master subtitle style</a:t>
            </a:r>
          </a:p>
        </p:txBody>
      </p:sp>
      <p:sp>
        <p:nvSpPr>
          <p:cNvPr id="14" name="Text Placeholder 6"/>
          <p:cNvSpPr>
            <a:spLocks noGrp="1"/>
          </p:cNvSpPr>
          <p:nvPr>
            <p:ph type="body" sz="quarter" idx="10" hasCustomPrompt="1"/>
          </p:nvPr>
        </p:nvSpPr>
        <p:spPr>
          <a:xfrm>
            <a:off x="698115" y="4925000"/>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Click to insert Presenter’s Name, Title</a:t>
            </a:r>
          </a:p>
        </p:txBody>
      </p:sp>
      <p:sp>
        <p:nvSpPr>
          <p:cNvPr id="15" name="Text Placeholder 6"/>
          <p:cNvSpPr>
            <a:spLocks noGrp="1"/>
          </p:cNvSpPr>
          <p:nvPr>
            <p:ph type="body" sz="quarter" idx="11" hasCustomPrompt="1"/>
          </p:nvPr>
        </p:nvSpPr>
        <p:spPr>
          <a:xfrm>
            <a:off x="698115" y="5217037"/>
            <a:ext cx="10875829" cy="235427"/>
          </a:xfrm>
        </p:spPr>
        <p:txBody>
          <a:bodyPr/>
          <a:lstStyle>
            <a:lvl1pPr marL="27978" indent="0">
              <a:buFontTx/>
              <a:buNone/>
              <a:defRPr sz="1530">
                <a:solidFill>
                  <a:srgbClr val="595959"/>
                </a:solidFill>
                <a:latin typeface="Segoe UI Light" pitchFamily="34" charset="0"/>
              </a:defRPr>
            </a:lvl1pPr>
            <a:lvl2pPr marL="279779" indent="0">
              <a:buFontTx/>
              <a:buNone/>
              <a:defRPr/>
            </a:lvl2pPr>
            <a:lvl3pPr marL="559558" indent="0">
              <a:buFontTx/>
              <a:buNone/>
              <a:defRPr/>
            </a:lvl3pPr>
            <a:lvl4pPr marL="839337" indent="0">
              <a:buFontTx/>
              <a:buNone/>
              <a:defRPr/>
            </a:lvl4pPr>
            <a:lvl5pPr marL="1119116" indent="0">
              <a:buFontTx/>
              <a:buNone/>
              <a:defRPr/>
            </a:lvl5pPr>
          </a:lstStyle>
          <a:p>
            <a:pPr lvl="0"/>
            <a:r>
              <a:rPr lang="en-US" dirty="0"/>
              <a:t>Date of Presentation</a:t>
            </a:r>
          </a:p>
        </p:txBody>
      </p:sp>
      <p:pic>
        <p:nvPicPr>
          <p:cNvPr id="20" name="Picture 19"/>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718843" y="752472"/>
            <a:ext cx="3109119" cy="387792"/>
          </a:xfrm>
          <a:prstGeom prst="rect">
            <a:avLst/>
          </a:prstGeom>
        </p:spPr>
      </p:pic>
    </p:spTree>
    <p:extLst>
      <p:ext uri="{BB962C8B-B14F-4D97-AF65-F5344CB8AC3E}">
        <p14:creationId xmlns:p14="http://schemas.microsoft.com/office/powerpoint/2010/main" val="3785079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Agenda (Architecture)">
    <p:spTree>
      <p:nvGrpSpPr>
        <p:cNvPr id="1" name=""/>
        <p:cNvGrpSpPr/>
        <p:nvPr/>
      </p:nvGrpSpPr>
      <p:grpSpPr>
        <a:xfrm>
          <a:off x="0" y="0"/>
          <a:ext cx="0" cy="0"/>
          <a:chOff x="0" y="0"/>
          <a:chExt cx="0" cy="0"/>
        </a:xfrm>
      </p:grpSpPr>
      <p:pic>
        <p:nvPicPr>
          <p:cNvPr id="16" name="Picture 6" descr="C:\Users\victor.melniciuc\Desktop\==Work\MCS BOM\ppt\JPEGs (ready)\MYM.png"/>
          <p:cNvPicPr>
            <a:picLocks noChangeAspect="1" noChangeArrowheads="1"/>
          </p:cNvPicPr>
          <p:nvPr userDrawn="1"/>
        </p:nvPicPr>
        <p:blipFill>
          <a:blip r:embed="rId2" cstate="email"/>
          <a:srcRect/>
          <a:stretch>
            <a:fillRect/>
          </a:stretch>
        </p:blipFill>
        <p:spPr bwMode="auto">
          <a:xfrm>
            <a:off x="9405916" y="6470759"/>
            <a:ext cx="2565691" cy="179610"/>
          </a:xfrm>
          <a:prstGeom prst="rect">
            <a:avLst/>
          </a:prstGeom>
          <a:noFill/>
        </p:spPr>
      </p:pic>
      <p:pic>
        <p:nvPicPr>
          <p:cNvPr id="9" name="Picture 3" descr="C:\Users\victor.melniciuc\Desktop\==Work\MCS BOM\assets\FAN2008058.JPG"/>
          <p:cNvPicPr>
            <a:picLocks noChangeAspect="1" noChangeArrowheads="1"/>
          </p:cNvPicPr>
          <p:nvPr userDrawn="1"/>
        </p:nvPicPr>
        <p:blipFill>
          <a:blip r:embed="rId3" cstate="email"/>
          <a:srcRect l="21453" t="16710" r="29526"/>
          <a:stretch>
            <a:fillRect/>
          </a:stretch>
        </p:blipFill>
        <p:spPr bwMode="auto">
          <a:xfrm>
            <a:off x="6451482" y="1025290"/>
            <a:ext cx="5982835" cy="5969235"/>
          </a:xfrm>
          <a:prstGeom prst="rect">
            <a:avLst/>
          </a:prstGeom>
          <a:noFill/>
          <a:ln>
            <a:noFill/>
          </a:ln>
        </p:spPr>
      </p:pic>
      <p:sp>
        <p:nvSpPr>
          <p:cNvPr id="10" name="Rectangle 9"/>
          <p:cNvSpPr/>
          <p:nvPr userDrawn="1"/>
        </p:nvSpPr>
        <p:spPr bwMode="auto">
          <a:xfrm>
            <a:off x="6451481" y="0"/>
            <a:ext cx="3887410" cy="3808130"/>
          </a:xfrm>
          <a:prstGeom prst="rect">
            <a:avLst/>
          </a:prstGeom>
          <a:solidFill>
            <a:schemeClr val="tx1">
              <a:lumMod val="95000"/>
              <a:lumOff val="5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3" name="Rectangle 2"/>
          <p:cNvSpPr/>
          <p:nvPr userDrawn="1"/>
        </p:nvSpPr>
        <p:spPr bwMode="auto">
          <a:xfrm>
            <a:off x="0" y="1025291"/>
            <a:ext cx="12436475" cy="932603"/>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698113" y="1208249"/>
            <a:ext cx="9640779" cy="566687"/>
          </a:xfrm>
        </p:spPr>
        <p:txBody>
          <a:bodyPr anchor="t" anchorCtr="0">
            <a:noAutofit/>
          </a:bodyPr>
          <a:lstStyle>
            <a:lvl1pPr algn="l">
              <a:lnSpc>
                <a:spcPts val="4896"/>
              </a:lnSpc>
              <a:defRPr sz="3672" spc="0" baseline="0">
                <a:solidFill>
                  <a:schemeClr val="bg1"/>
                </a:solidFill>
                <a:latin typeface="Segoe UI Light" pitchFamily="34" charset="0"/>
              </a:defRPr>
            </a:lvl1pPr>
          </a:lstStyle>
          <a:p>
            <a:r>
              <a:rPr lang="en-US" dirty="0"/>
              <a:t>Agenda</a:t>
            </a:r>
          </a:p>
        </p:txBody>
      </p:sp>
      <p:sp>
        <p:nvSpPr>
          <p:cNvPr id="11" name="Content Placeholder 2"/>
          <p:cNvSpPr>
            <a:spLocks noGrp="1"/>
          </p:cNvSpPr>
          <p:nvPr>
            <p:ph idx="1" hasCustomPrompt="1"/>
          </p:nvPr>
        </p:nvSpPr>
        <p:spPr>
          <a:xfrm>
            <a:off x="698114" y="2173044"/>
            <a:ext cx="5286878" cy="288137"/>
          </a:xfrm>
        </p:spPr>
        <p:txBody>
          <a:bodyPr/>
          <a:lstStyle>
            <a:lvl1pPr marL="279779" marR="0" indent="-279779" algn="l" defTabSz="932559" rtl="0" eaLnBrk="1" fontAlgn="auto" latinLnBrk="0" hangingPunct="1">
              <a:lnSpc>
                <a:spcPct val="100000"/>
              </a:lnSpc>
              <a:spcBef>
                <a:spcPts val="612"/>
              </a:spcBef>
              <a:spcAft>
                <a:spcPts val="0"/>
              </a:spcAft>
              <a:buClr>
                <a:srgbClr val="5191CD"/>
              </a:buClr>
              <a:buSzPct val="100000"/>
              <a:buFontTx/>
              <a:buBlip>
                <a:blip r:embed="rId4"/>
              </a:buBlip>
              <a:tabLst/>
              <a:defRPr sz="1836">
                <a:solidFill>
                  <a:srgbClr val="595959"/>
                </a:solidFill>
                <a:latin typeface="Segoe UI" pitchFamily="34" charset="0"/>
                <a:ea typeface="Segoe UI" pitchFamily="34" charset="0"/>
                <a:cs typeface="Segoe UI" pitchFamily="34" charset="0"/>
              </a:defRPr>
            </a:lvl1pPr>
            <a:lvl2pPr marL="559558" indent="-279779">
              <a:buClr>
                <a:srgbClr val="5191CD"/>
              </a:buClr>
              <a:buSzPct val="75000"/>
              <a:buFontTx/>
              <a:buBlip>
                <a:blip r:embed="rId4"/>
              </a:buBlip>
              <a:defRPr>
                <a:solidFill>
                  <a:srgbClr val="595959"/>
                </a:solidFill>
                <a:latin typeface="+mn-lt"/>
              </a:defRPr>
            </a:lvl2pPr>
            <a:lvl3pPr marL="839337" indent="-279779">
              <a:buClr>
                <a:srgbClr val="5191CD"/>
              </a:buClr>
              <a:buFont typeface="Segoe" charset="0"/>
              <a:buChar char="–"/>
              <a:defRPr>
                <a:solidFill>
                  <a:srgbClr val="595959"/>
                </a:solidFill>
                <a:latin typeface="+mn-lt"/>
              </a:defRPr>
            </a:lvl3pPr>
            <a:lvl4pPr marL="1119116" indent="-279779">
              <a:buClr>
                <a:srgbClr val="5191CD"/>
              </a:buClr>
              <a:buFont typeface="Segoe" charset="0"/>
              <a:buChar char="–"/>
              <a:defRPr>
                <a:solidFill>
                  <a:srgbClr val="595959"/>
                </a:solidFill>
                <a:latin typeface="+mn-lt"/>
              </a:defRPr>
            </a:lvl4pPr>
            <a:lvl5pPr marL="1398895" indent="-279779">
              <a:buClr>
                <a:srgbClr val="5191CD"/>
              </a:buClr>
              <a:buFont typeface="Segoe" charset="0"/>
              <a:buChar char="–"/>
              <a:defRPr>
                <a:solidFill>
                  <a:srgbClr val="595959"/>
                </a:solidFill>
                <a:latin typeface="+mn-lt"/>
              </a:defRPr>
            </a:lvl5pPr>
          </a:lstStyle>
          <a:p>
            <a:pPr marL="279779" marR="0" lvl="0" indent="-279779" algn="l" defTabSz="932559" rtl="0" eaLnBrk="1" fontAlgn="auto" latinLnBrk="0" hangingPunct="1">
              <a:lnSpc>
                <a:spcPct val="100000"/>
              </a:lnSpc>
              <a:spcBef>
                <a:spcPts val="612"/>
              </a:spcBef>
              <a:spcAft>
                <a:spcPts val="0"/>
              </a:spcAft>
              <a:buClr>
                <a:srgbClr val="5191CD"/>
              </a:buClr>
              <a:buSzPct val="100000"/>
              <a:buFontTx/>
              <a:buBlip>
                <a:blip r:embed="rId4"/>
              </a:buBlip>
              <a:tabLst/>
              <a:defRPr/>
            </a:pPr>
            <a:r>
              <a:rPr lang="en-US" dirty="0"/>
              <a:t>Click to insert text</a:t>
            </a:r>
          </a:p>
        </p:txBody>
      </p:sp>
      <p:pic>
        <p:nvPicPr>
          <p:cNvPr id="12" name="Picture 11"/>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019505" y="6636322"/>
            <a:ext cx="1865471" cy="232675"/>
          </a:xfrm>
          <a:prstGeom prst="rect">
            <a:avLst/>
          </a:prstGeom>
        </p:spPr>
      </p:pic>
    </p:spTree>
    <p:extLst>
      <p:ext uri="{BB962C8B-B14F-4D97-AF65-F5344CB8AC3E}">
        <p14:creationId xmlns:p14="http://schemas.microsoft.com/office/powerpoint/2010/main" val="632882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Agenda (Architecture 2)">
    <p:spTree>
      <p:nvGrpSpPr>
        <p:cNvPr id="1" name=""/>
        <p:cNvGrpSpPr/>
        <p:nvPr/>
      </p:nvGrpSpPr>
      <p:grpSpPr>
        <a:xfrm>
          <a:off x="0" y="0"/>
          <a:ext cx="0" cy="0"/>
          <a:chOff x="0" y="0"/>
          <a:chExt cx="0" cy="0"/>
        </a:xfrm>
      </p:grpSpPr>
      <p:pic>
        <p:nvPicPr>
          <p:cNvPr id="16" name="Picture 6" descr="C:\Users\victor.melniciuc\Desktop\==Work\MCS BOM\ppt\JPEGs (ready)\MYM.png"/>
          <p:cNvPicPr>
            <a:picLocks noChangeAspect="1" noChangeArrowheads="1"/>
          </p:cNvPicPr>
          <p:nvPr userDrawn="1"/>
        </p:nvPicPr>
        <p:blipFill>
          <a:blip r:embed="rId2" cstate="email"/>
          <a:srcRect/>
          <a:stretch>
            <a:fillRect/>
          </a:stretch>
        </p:blipFill>
        <p:spPr bwMode="auto">
          <a:xfrm>
            <a:off x="9405916" y="6470759"/>
            <a:ext cx="2565691" cy="179610"/>
          </a:xfrm>
          <a:prstGeom prst="rect">
            <a:avLst/>
          </a:prstGeom>
          <a:noFill/>
        </p:spPr>
      </p:pic>
      <p:pic>
        <p:nvPicPr>
          <p:cNvPr id="9" name="Picture 3"/>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l="6426" r="18387"/>
          <a:stretch>
            <a:fillRect/>
          </a:stretch>
        </p:blipFill>
        <p:spPr bwMode="auto">
          <a:xfrm>
            <a:off x="6451481" y="1025290"/>
            <a:ext cx="5984994" cy="5969235"/>
          </a:xfrm>
          <a:prstGeom prst="rect">
            <a:avLst/>
          </a:prstGeom>
          <a:noFill/>
          <a:ln>
            <a:noFill/>
          </a:ln>
        </p:spPr>
      </p:pic>
      <p:sp>
        <p:nvSpPr>
          <p:cNvPr id="10" name="Rectangle 9"/>
          <p:cNvSpPr/>
          <p:nvPr userDrawn="1"/>
        </p:nvSpPr>
        <p:spPr bwMode="auto">
          <a:xfrm>
            <a:off x="6451481" y="0"/>
            <a:ext cx="3887410" cy="3808130"/>
          </a:xfrm>
          <a:prstGeom prst="rect">
            <a:avLst/>
          </a:prstGeom>
          <a:solidFill>
            <a:schemeClr val="tx1">
              <a:lumMod val="95000"/>
              <a:lumOff val="5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3" name="Rectangle 2"/>
          <p:cNvSpPr/>
          <p:nvPr userDrawn="1"/>
        </p:nvSpPr>
        <p:spPr bwMode="auto">
          <a:xfrm>
            <a:off x="0" y="1025291"/>
            <a:ext cx="12436475" cy="932603"/>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698114" y="1208249"/>
            <a:ext cx="9640777" cy="566687"/>
          </a:xfrm>
        </p:spPr>
        <p:txBody>
          <a:bodyPr anchor="t" anchorCtr="0">
            <a:noAutofit/>
          </a:bodyPr>
          <a:lstStyle>
            <a:lvl1pPr algn="l">
              <a:lnSpc>
                <a:spcPts val="4896"/>
              </a:lnSpc>
              <a:defRPr sz="3672" spc="0" baseline="0">
                <a:solidFill>
                  <a:schemeClr val="bg1"/>
                </a:solidFill>
                <a:latin typeface="Segoe UI Light" pitchFamily="34" charset="0"/>
              </a:defRPr>
            </a:lvl1pPr>
          </a:lstStyle>
          <a:p>
            <a:r>
              <a:rPr lang="en-US" dirty="0"/>
              <a:t>Agenda</a:t>
            </a:r>
          </a:p>
        </p:txBody>
      </p:sp>
      <p:sp>
        <p:nvSpPr>
          <p:cNvPr id="11" name="Content Placeholder 2"/>
          <p:cNvSpPr>
            <a:spLocks noGrp="1"/>
          </p:cNvSpPr>
          <p:nvPr>
            <p:ph idx="1" hasCustomPrompt="1"/>
          </p:nvPr>
        </p:nvSpPr>
        <p:spPr>
          <a:xfrm>
            <a:off x="698114" y="2173044"/>
            <a:ext cx="5286878" cy="288137"/>
          </a:xfrm>
        </p:spPr>
        <p:txBody>
          <a:bodyPr/>
          <a:lstStyle>
            <a:lvl1pPr marL="279779" marR="0" indent="-279779" algn="l" defTabSz="932559" rtl="0" eaLnBrk="1" fontAlgn="auto" latinLnBrk="0" hangingPunct="1">
              <a:lnSpc>
                <a:spcPct val="100000"/>
              </a:lnSpc>
              <a:spcBef>
                <a:spcPts val="612"/>
              </a:spcBef>
              <a:spcAft>
                <a:spcPts val="0"/>
              </a:spcAft>
              <a:buClr>
                <a:srgbClr val="5191CD"/>
              </a:buClr>
              <a:buSzPct val="100000"/>
              <a:buFontTx/>
              <a:buBlip>
                <a:blip r:embed="rId4"/>
              </a:buBlip>
              <a:tabLst/>
              <a:defRPr sz="1836">
                <a:solidFill>
                  <a:srgbClr val="595959"/>
                </a:solidFill>
                <a:latin typeface="Segoe UI" pitchFamily="34" charset="0"/>
                <a:ea typeface="Segoe UI" pitchFamily="34" charset="0"/>
                <a:cs typeface="Segoe UI" pitchFamily="34" charset="0"/>
              </a:defRPr>
            </a:lvl1pPr>
            <a:lvl2pPr marL="559558" indent="-279779">
              <a:buClr>
                <a:srgbClr val="5191CD"/>
              </a:buClr>
              <a:buSzPct val="75000"/>
              <a:buFontTx/>
              <a:buBlip>
                <a:blip r:embed="rId4"/>
              </a:buBlip>
              <a:defRPr>
                <a:solidFill>
                  <a:srgbClr val="595959"/>
                </a:solidFill>
                <a:latin typeface="+mn-lt"/>
              </a:defRPr>
            </a:lvl2pPr>
            <a:lvl3pPr marL="839337" indent="-279779">
              <a:buClr>
                <a:srgbClr val="5191CD"/>
              </a:buClr>
              <a:buFont typeface="Segoe" charset="0"/>
              <a:buChar char="–"/>
              <a:defRPr>
                <a:solidFill>
                  <a:srgbClr val="595959"/>
                </a:solidFill>
                <a:latin typeface="+mn-lt"/>
              </a:defRPr>
            </a:lvl3pPr>
            <a:lvl4pPr marL="1119116" indent="-279779">
              <a:buClr>
                <a:srgbClr val="5191CD"/>
              </a:buClr>
              <a:buFont typeface="Segoe" charset="0"/>
              <a:buChar char="–"/>
              <a:defRPr>
                <a:solidFill>
                  <a:srgbClr val="595959"/>
                </a:solidFill>
                <a:latin typeface="+mn-lt"/>
              </a:defRPr>
            </a:lvl4pPr>
            <a:lvl5pPr marL="1398895" indent="-279779">
              <a:buClr>
                <a:srgbClr val="5191CD"/>
              </a:buClr>
              <a:buFont typeface="Segoe" charset="0"/>
              <a:buChar char="–"/>
              <a:defRPr>
                <a:solidFill>
                  <a:srgbClr val="595959"/>
                </a:solidFill>
                <a:latin typeface="+mn-lt"/>
              </a:defRPr>
            </a:lvl5pPr>
          </a:lstStyle>
          <a:p>
            <a:pPr marL="279779" marR="0" lvl="0" indent="-279779" algn="l" defTabSz="932559" rtl="0" eaLnBrk="1" fontAlgn="auto" latinLnBrk="0" hangingPunct="1">
              <a:lnSpc>
                <a:spcPct val="100000"/>
              </a:lnSpc>
              <a:spcBef>
                <a:spcPts val="612"/>
              </a:spcBef>
              <a:spcAft>
                <a:spcPts val="0"/>
              </a:spcAft>
              <a:buClr>
                <a:srgbClr val="5191CD"/>
              </a:buClr>
              <a:buSzPct val="100000"/>
              <a:buFontTx/>
              <a:buBlip>
                <a:blip r:embed="rId4"/>
              </a:buBlip>
              <a:tabLst/>
              <a:defRPr/>
            </a:pPr>
            <a:r>
              <a:rPr lang="en-US" dirty="0"/>
              <a:t>Click to insert text</a:t>
            </a:r>
          </a:p>
        </p:txBody>
      </p:sp>
      <p:pic>
        <p:nvPicPr>
          <p:cNvPr id="13" name="Picture 1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019505" y="6636322"/>
            <a:ext cx="1865471" cy="232675"/>
          </a:xfrm>
          <a:prstGeom prst="rect">
            <a:avLst/>
          </a:prstGeom>
        </p:spPr>
      </p:pic>
    </p:spTree>
    <p:extLst>
      <p:ext uri="{BB962C8B-B14F-4D97-AF65-F5344CB8AC3E}">
        <p14:creationId xmlns:p14="http://schemas.microsoft.com/office/powerpoint/2010/main" val="1240585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Agenda (People)">
    <p:spTree>
      <p:nvGrpSpPr>
        <p:cNvPr id="1" name=""/>
        <p:cNvGrpSpPr/>
        <p:nvPr/>
      </p:nvGrpSpPr>
      <p:grpSpPr>
        <a:xfrm>
          <a:off x="0" y="0"/>
          <a:ext cx="0" cy="0"/>
          <a:chOff x="0" y="0"/>
          <a:chExt cx="0" cy="0"/>
        </a:xfrm>
      </p:grpSpPr>
      <p:pic>
        <p:nvPicPr>
          <p:cNvPr id="16" name="Picture 6" descr="C:\Users\victor.melniciuc\Desktop\==Work\MCS BOM\ppt\JPEGs (ready)\MYM.png"/>
          <p:cNvPicPr>
            <a:picLocks noChangeAspect="1" noChangeArrowheads="1"/>
          </p:cNvPicPr>
          <p:nvPr userDrawn="1"/>
        </p:nvPicPr>
        <p:blipFill>
          <a:blip r:embed="rId2" cstate="email"/>
          <a:srcRect/>
          <a:stretch>
            <a:fillRect/>
          </a:stretch>
        </p:blipFill>
        <p:spPr bwMode="auto">
          <a:xfrm>
            <a:off x="9405916" y="6470759"/>
            <a:ext cx="2565691" cy="179610"/>
          </a:xfrm>
          <a:prstGeom prst="rect">
            <a:avLst/>
          </a:prstGeom>
          <a:noFill/>
        </p:spPr>
      </p:pic>
      <p:pic>
        <p:nvPicPr>
          <p:cNvPr id="9" name="Picture 3"/>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t="7401" r="30478"/>
          <a:stretch>
            <a:fillRect/>
          </a:stretch>
        </p:blipFill>
        <p:spPr bwMode="auto">
          <a:xfrm>
            <a:off x="6458161" y="1023273"/>
            <a:ext cx="5978314" cy="5971252"/>
          </a:xfrm>
          <a:prstGeom prst="rect">
            <a:avLst/>
          </a:prstGeom>
          <a:noFill/>
          <a:ln>
            <a:noFill/>
          </a:ln>
        </p:spPr>
      </p:pic>
      <p:sp>
        <p:nvSpPr>
          <p:cNvPr id="10" name="Rectangle 9"/>
          <p:cNvSpPr/>
          <p:nvPr userDrawn="1"/>
        </p:nvSpPr>
        <p:spPr bwMode="auto">
          <a:xfrm>
            <a:off x="6451481" y="0"/>
            <a:ext cx="3887410" cy="3808130"/>
          </a:xfrm>
          <a:prstGeom prst="rect">
            <a:avLst/>
          </a:prstGeom>
          <a:solidFill>
            <a:schemeClr val="tx1">
              <a:lumMod val="95000"/>
              <a:lumOff val="5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3" name="Rectangle 2"/>
          <p:cNvSpPr/>
          <p:nvPr userDrawn="1"/>
        </p:nvSpPr>
        <p:spPr bwMode="auto">
          <a:xfrm>
            <a:off x="0" y="1025291"/>
            <a:ext cx="12436475" cy="932603"/>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698114" y="1208249"/>
            <a:ext cx="9640777" cy="566687"/>
          </a:xfrm>
        </p:spPr>
        <p:txBody>
          <a:bodyPr anchor="t" anchorCtr="0">
            <a:noAutofit/>
          </a:bodyPr>
          <a:lstStyle>
            <a:lvl1pPr algn="l">
              <a:lnSpc>
                <a:spcPts val="4896"/>
              </a:lnSpc>
              <a:defRPr sz="3672" spc="0" baseline="0">
                <a:solidFill>
                  <a:schemeClr val="bg1"/>
                </a:solidFill>
                <a:latin typeface="Segoe UI Light" pitchFamily="34" charset="0"/>
              </a:defRPr>
            </a:lvl1pPr>
          </a:lstStyle>
          <a:p>
            <a:r>
              <a:rPr lang="en-US" dirty="0"/>
              <a:t>Agenda</a:t>
            </a:r>
          </a:p>
        </p:txBody>
      </p:sp>
      <p:sp>
        <p:nvSpPr>
          <p:cNvPr id="12" name="Content Placeholder 2"/>
          <p:cNvSpPr>
            <a:spLocks noGrp="1"/>
          </p:cNvSpPr>
          <p:nvPr>
            <p:ph idx="1" hasCustomPrompt="1"/>
          </p:nvPr>
        </p:nvSpPr>
        <p:spPr>
          <a:xfrm>
            <a:off x="698114" y="2173044"/>
            <a:ext cx="5286878" cy="288137"/>
          </a:xfrm>
        </p:spPr>
        <p:txBody>
          <a:bodyPr/>
          <a:lstStyle>
            <a:lvl1pPr marL="279779" marR="0" indent="-279779" algn="l" defTabSz="932559" rtl="0" eaLnBrk="1" fontAlgn="auto" latinLnBrk="0" hangingPunct="1">
              <a:lnSpc>
                <a:spcPct val="100000"/>
              </a:lnSpc>
              <a:spcBef>
                <a:spcPts val="612"/>
              </a:spcBef>
              <a:spcAft>
                <a:spcPts val="0"/>
              </a:spcAft>
              <a:buClr>
                <a:srgbClr val="5191CD"/>
              </a:buClr>
              <a:buSzPct val="100000"/>
              <a:buFontTx/>
              <a:buBlip>
                <a:blip r:embed="rId4"/>
              </a:buBlip>
              <a:tabLst/>
              <a:defRPr sz="1836">
                <a:solidFill>
                  <a:srgbClr val="595959"/>
                </a:solidFill>
                <a:latin typeface="Segoe UI" pitchFamily="34" charset="0"/>
                <a:ea typeface="Segoe UI" pitchFamily="34" charset="0"/>
                <a:cs typeface="Segoe UI" pitchFamily="34" charset="0"/>
              </a:defRPr>
            </a:lvl1pPr>
            <a:lvl2pPr marL="559558" indent="-279779">
              <a:buClr>
                <a:srgbClr val="5191CD"/>
              </a:buClr>
              <a:buSzPct val="75000"/>
              <a:buFontTx/>
              <a:buBlip>
                <a:blip r:embed="rId4"/>
              </a:buBlip>
              <a:defRPr>
                <a:solidFill>
                  <a:srgbClr val="595959"/>
                </a:solidFill>
                <a:latin typeface="+mn-lt"/>
              </a:defRPr>
            </a:lvl2pPr>
            <a:lvl3pPr marL="839337" indent="-279779">
              <a:buClr>
                <a:srgbClr val="5191CD"/>
              </a:buClr>
              <a:buFont typeface="Segoe" charset="0"/>
              <a:buChar char="–"/>
              <a:defRPr>
                <a:solidFill>
                  <a:srgbClr val="595959"/>
                </a:solidFill>
                <a:latin typeface="+mn-lt"/>
              </a:defRPr>
            </a:lvl3pPr>
            <a:lvl4pPr marL="1119116" indent="-279779">
              <a:buClr>
                <a:srgbClr val="5191CD"/>
              </a:buClr>
              <a:buFont typeface="Segoe" charset="0"/>
              <a:buChar char="–"/>
              <a:defRPr>
                <a:solidFill>
                  <a:srgbClr val="595959"/>
                </a:solidFill>
                <a:latin typeface="+mn-lt"/>
              </a:defRPr>
            </a:lvl4pPr>
            <a:lvl5pPr marL="1398895" indent="-279779">
              <a:buClr>
                <a:srgbClr val="5191CD"/>
              </a:buClr>
              <a:buFont typeface="Segoe" charset="0"/>
              <a:buChar char="–"/>
              <a:defRPr>
                <a:solidFill>
                  <a:srgbClr val="595959"/>
                </a:solidFill>
                <a:latin typeface="+mn-lt"/>
              </a:defRPr>
            </a:lvl5pPr>
          </a:lstStyle>
          <a:p>
            <a:pPr marL="279779" marR="0" lvl="0" indent="-279779" algn="l" defTabSz="932559" rtl="0" eaLnBrk="1" fontAlgn="auto" latinLnBrk="0" hangingPunct="1">
              <a:lnSpc>
                <a:spcPct val="100000"/>
              </a:lnSpc>
              <a:spcBef>
                <a:spcPts val="612"/>
              </a:spcBef>
              <a:spcAft>
                <a:spcPts val="0"/>
              </a:spcAft>
              <a:buClr>
                <a:srgbClr val="5191CD"/>
              </a:buClr>
              <a:buSzPct val="100000"/>
              <a:buFontTx/>
              <a:buBlip>
                <a:blip r:embed="rId4"/>
              </a:buBlip>
              <a:tabLst/>
              <a:defRPr/>
            </a:pPr>
            <a:r>
              <a:rPr lang="en-US" dirty="0"/>
              <a:t>Click to insert text</a:t>
            </a:r>
          </a:p>
        </p:txBody>
      </p:sp>
      <p:pic>
        <p:nvPicPr>
          <p:cNvPr id="13" name="Picture 1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019505" y="6636322"/>
            <a:ext cx="1865471" cy="232675"/>
          </a:xfrm>
          <a:prstGeom prst="rect">
            <a:avLst/>
          </a:prstGeom>
        </p:spPr>
      </p:pic>
    </p:spTree>
    <p:extLst>
      <p:ext uri="{BB962C8B-B14F-4D97-AF65-F5344CB8AC3E}">
        <p14:creationId xmlns:p14="http://schemas.microsoft.com/office/powerpoint/2010/main" val="2947416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ontent Page (White)">
    <p:spTree>
      <p:nvGrpSpPr>
        <p:cNvPr id="1" name=""/>
        <p:cNvGrpSpPr/>
        <p:nvPr/>
      </p:nvGrpSpPr>
      <p:grpSpPr>
        <a:xfrm>
          <a:off x="0" y="0"/>
          <a:ext cx="0" cy="0"/>
          <a:chOff x="0" y="0"/>
          <a:chExt cx="0" cy="0"/>
        </a:xfrm>
      </p:grpSpPr>
      <p:sp>
        <p:nvSpPr>
          <p:cNvPr id="19" name="Content Placeholder 2"/>
          <p:cNvSpPr>
            <a:spLocks noGrp="1"/>
          </p:cNvSpPr>
          <p:nvPr>
            <p:ph idx="15"/>
          </p:nvPr>
        </p:nvSpPr>
        <p:spPr>
          <a:xfrm>
            <a:off x="882334" y="1492166"/>
            <a:ext cx="10778278" cy="1412567"/>
          </a:xfrm>
        </p:spPr>
        <p:txBody>
          <a:bodyPr/>
          <a:lstStyle>
            <a:lvl1pPr marL="279779" indent="-279779">
              <a:buClr>
                <a:srgbClr val="5191CD"/>
              </a:buClr>
              <a:buFontTx/>
              <a:buBlip>
                <a:blip r:embed="rId2"/>
              </a:buBlip>
              <a:defRPr sz="1428">
                <a:solidFill>
                  <a:schemeClr val="tx1"/>
                </a:solidFill>
                <a:latin typeface="Segoe UI" pitchFamily="34" charset="0"/>
                <a:ea typeface="Segoe UI" pitchFamily="34" charset="0"/>
                <a:cs typeface="Segoe UI" pitchFamily="34" charset="0"/>
              </a:defRPr>
            </a:lvl1pPr>
            <a:lvl2pPr marL="559558" indent="-279779">
              <a:buClr>
                <a:srgbClr val="5191CD"/>
              </a:buClr>
              <a:buSzPct val="75000"/>
              <a:buFontTx/>
              <a:buBlip>
                <a:blip r:embed="rId2"/>
              </a:buBlip>
              <a:defRPr sz="1428">
                <a:solidFill>
                  <a:schemeClr val="tx1"/>
                </a:solidFill>
                <a:latin typeface="Segoe UI" pitchFamily="34" charset="0"/>
                <a:ea typeface="Segoe UI" pitchFamily="34" charset="0"/>
                <a:cs typeface="Segoe UI" pitchFamily="34" charset="0"/>
              </a:defRPr>
            </a:lvl2pPr>
            <a:lvl3pPr marL="839337" indent="-279779">
              <a:buClr>
                <a:srgbClr val="5191CD"/>
              </a:buClr>
              <a:buFont typeface="Segoe" charset="0"/>
              <a:buChar char="–"/>
              <a:defRPr sz="1428">
                <a:solidFill>
                  <a:schemeClr val="tx1"/>
                </a:solidFill>
                <a:latin typeface="Segoe UI" pitchFamily="34" charset="0"/>
                <a:ea typeface="Segoe UI" pitchFamily="34" charset="0"/>
                <a:cs typeface="Segoe UI" pitchFamily="34" charset="0"/>
              </a:defRPr>
            </a:lvl3pPr>
            <a:lvl4pPr marL="1119116" indent="-279779">
              <a:buClr>
                <a:srgbClr val="5191CD"/>
              </a:buClr>
              <a:buFont typeface="Segoe" charset="0"/>
              <a:buChar char="–"/>
              <a:defRPr sz="1428">
                <a:solidFill>
                  <a:schemeClr val="tx1"/>
                </a:solidFill>
                <a:latin typeface="Segoe UI" pitchFamily="34" charset="0"/>
                <a:ea typeface="Segoe UI" pitchFamily="34" charset="0"/>
                <a:cs typeface="Segoe UI" pitchFamily="34" charset="0"/>
              </a:defRPr>
            </a:lvl4pPr>
            <a:lvl5pPr marL="1398895" indent="-279779">
              <a:buClr>
                <a:srgbClr val="5191CD"/>
              </a:buClr>
              <a:buFont typeface="Segoe" charset="0"/>
              <a:buChar char="–"/>
              <a:defRPr sz="1428">
                <a:solidFill>
                  <a:schemeClr val="tx1"/>
                </a:solidFill>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083116" y="3458404"/>
            <a:ext cx="2270248" cy="77717"/>
          </a:xfrm>
          <a:prstGeom prst="rect">
            <a:avLst/>
          </a:prstGeom>
        </p:spPr>
      </p:pic>
      <p:sp>
        <p:nvSpPr>
          <p:cNvPr id="17" name="TextBox 16"/>
          <p:cNvSpPr txBox="1"/>
          <p:nvPr userDrawn="1"/>
        </p:nvSpPr>
        <p:spPr>
          <a:xfrm>
            <a:off x="5903714" y="6647839"/>
            <a:ext cx="629180" cy="254262"/>
          </a:xfrm>
          <a:prstGeom prst="rect">
            <a:avLst/>
          </a:prstGeom>
          <a:noFill/>
        </p:spPr>
        <p:txBody>
          <a:bodyPr wrap="square" rtlCol="0">
            <a:spAutoFit/>
          </a:bodyPr>
          <a:lstStyle/>
          <a:p>
            <a:pPr algn="ctr"/>
            <a:fld id="{0462CC3E-48DD-4274-8616-D549FD7B2C15}" type="slidenum">
              <a:rPr lang="en-US" sz="1020" smtClean="0">
                <a:solidFill>
                  <a:srgbClr val="000000"/>
                </a:solidFill>
                <a:latin typeface="Segoe UI" pitchFamily="34" charset="0"/>
                <a:ea typeface="Segoe UI" pitchFamily="34" charset="0"/>
                <a:cs typeface="Segoe UI" pitchFamily="34" charset="0"/>
              </a:rPr>
              <a:pPr algn="ctr"/>
              <a:t>‹#›</a:t>
            </a:fld>
            <a:endParaRPr lang="en-US" sz="1020" dirty="0">
              <a:solidFill>
                <a:srgbClr val="000000"/>
              </a:solidFill>
              <a:latin typeface="Segoe UI" pitchFamily="34" charset="0"/>
              <a:ea typeface="Segoe UI" pitchFamily="34" charset="0"/>
              <a:cs typeface="Segoe UI" pitchFamily="34" charset="0"/>
            </a:endParaRPr>
          </a:p>
        </p:txBody>
      </p:sp>
      <p:pic>
        <p:nvPicPr>
          <p:cNvPr id="23" name="Picture 2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42619" y="6713989"/>
            <a:ext cx="2959881" cy="77338"/>
          </a:xfrm>
          <a:prstGeom prst="rect">
            <a:avLst/>
          </a:prstGeom>
        </p:spPr>
      </p:pic>
      <p:sp>
        <p:nvSpPr>
          <p:cNvPr id="25" name="TextBox 24"/>
          <p:cNvSpPr txBox="1"/>
          <p:nvPr userDrawn="1"/>
        </p:nvSpPr>
        <p:spPr>
          <a:xfrm>
            <a:off x="9978050" y="135975"/>
            <a:ext cx="2043317" cy="238240"/>
          </a:xfrm>
          <a:prstGeom prst="rect">
            <a:avLst/>
          </a:prstGeom>
          <a:noFill/>
        </p:spPr>
        <p:txBody>
          <a:bodyPr wrap="square" rtlCol="0">
            <a:spAutoFit/>
          </a:bodyPr>
          <a:lstStyle/>
          <a:p>
            <a:pPr algn="r"/>
            <a:r>
              <a:rPr lang="en-US" sz="918" dirty="0">
                <a:solidFill>
                  <a:schemeClr val="tx1"/>
                </a:solidFill>
                <a:latin typeface="Segoe UI" pitchFamily="34" charset="0"/>
                <a:ea typeface="Segoe UI" pitchFamily="34" charset="0"/>
                <a:cs typeface="Segoe UI" pitchFamily="34" charset="0"/>
              </a:rPr>
              <a:t>Microsoft Confidential</a:t>
            </a:r>
          </a:p>
        </p:txBody>
      </p:sp>
      <p:sp>
        <p:nvSpPr>
          <p:cNvPr id="30" name="Title 1"/>
          <p:cNvSpPr>
            <a:spLocks noGrp="1"/>
          </p:cNvSpPr>
          <p:nvPr>
            <p:ph type="title" hasCustomPrompt="1"/>
          </p:nvPr>
        </p:nvSpPr>
        <p:spPr>
          <a:xfrm>
            <a:off x="529660" y="367577"/>
            <a:ext cx="11375537" cy="519307"/>
          </a:xfrm>
        </p:spPr>
        <p:txBody>
          <a:bodyPr anchor="t"/>
          <a:lstStyle>
            <a:lvl1pPr>
              <a:defRPr sz="3264" b="0">
                <a:solidFill>
                  <a:schemeClr val="tx1"/>
                </a:solidFill>
                <a:latin typeface="Segoe UI Light" pitchFamily="34" charset="0"/>
              </a:defRPr>
            </a:lvl1pPr>
          </a:lstStyle>
          <a:p>
            <a:r>
              <a:rPr lang="en-US" dirty="0"/>
              <a:t>Click to edit Master title style </a:t>
            </a:r>
          </a:p>
        </p:txBody>
      </p:sp>
      <p:sp>
        <p:nvSpPr>
          <p:cNvPr id="31" name="Text Placeholder 2"/>
          <p:cNvSpPr>
            <a:spLocks noGrp="1"/>
          </p:cNvSpPr>
          <p:nvPr>
            <p:ph type="body" idx="16"/>
          </p:nvPr>
        </p:nvSpPr>
        <p:spPr>
          <a:xfrm>
            <a:off x="529986" y="886885"/>
            <a:ext cx="11356100" cy="282513"/>
          </a:xfrm>
        </p:spPr>
        <p:txBody>
          <a:bodyPr anchor="b"/>
          <a:lstStyle>
            <a:lvl1pPr marL="0" indent="0">
              <a:buNone/>
              <a:tabLst>
                <a:tab pos="641160" algn="l"/>
              </a:tabLst>
              <a:defRPr sz="1836" b="0">
                <a:solidFill>
                  <a:srgbClr val="949699"/>
                </a:solidFill>
                <a:latin typeface="Segoe UI Light" pitchFamily="34" charset="0"/>
                <a:ea typeface="Verdana" pitchFamily="34" charset="0"/>
                <a:cs typeface="Verdana" pitchFamily="34" charset="0"/>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dirty="0"/>
              <a:t>Click to edit Master text styles</a:t>
            </a:r>
          </a:p>
        </p:txBody>
      </p:sp>
    </p:spTree>
    <p:extLst>
      <p:ext uri="{BB962C8B-B14F-4D97-AF65-F5344CB8AC3E}">
        <p14:creationId xmlns:p14="http://schemas.microsoft.com/office/powerpoint/2010/main" val="4201517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ontent Page (White)_Empty">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6541367"/>
            <a:ext cx="12436604" cy="466302"/>
          </a:xfrm>
          <a:prstGeom prst="rect">
            <a:avLst/>
          </a:prstGeom>
        </p:spPr>
      </p:pic>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083116" y="3458404"/>
            <a:ext cx="2270248" cy="77717"/>
          </a:xfrm>
          <a:prstGeom prst="rect">
            <a:avLst/>
          </a:prstGeom>
        </p:spPr>
      </p:pic>
      <p:sp>
        <p:nvSpPr>
          <p:cNvPr id="16" name="TextBox 15"/>
          <p:cNvSpPr txBox="1"/>
          <p:nvPr userDrawn="1"/>
        </p:nvSpPr>
        <p:spPr>
          <a:xfrm>
            <a:off x="5903714" y="6647839"/>
            <a:ext cx="629180" cy="254262"/>
          </a:xfrm>
          <a:prstGeom prst="rect">
            <a:avLst/>
          </a:prstGeom>
          <a:noFill/>
        </p:spPr>
        <p:txBody>
          <a:bodyPr wrap="square" rtlCol="0">
            <a:spAutoFit/>
          </a:bodyPr>
          <a:lstStyle/>
          <a:p>
            <a:pPr algn="ctr"/>
            <a:fld id="{0462CC3E-48DD-4274-8616-D549FD7B2C15}" type="slidenum">
              <a:rPr lang="en-US" sz="1020" smtClean="0">
                <a:solidFill>
                  <a:srgbClr val="000000"/>
                </a:solidFill>
                <a:latin typeface="Segoe UI" pitchFamily="34" charset="0"/>
                <a:ea typeface="Segoe UI" pitchFamily="34" charset="0"/>
                <a:cs typeface="Segoe UI" pitchFamily="34" charset="0"/>
              </a:rPr>
              <a:pPr algn="ctr"/>
              <a:t>‹#›</a:t>
            </a:fld>
            <a:endParaRPr lang="en-US" sz="1020" dirty="0">
              <a:solidFill>
                <a:srgbClr val="000000"/>
              </a:solidFill>
              <a:latin typeface="Segoe UI" pitchFamily="34" charset="0"/>
              <a:ea typeface="Segoe UI" pitchFamily="34" charset="0"/>
              <a:cs typeface="Segoe UI" pitchFamily="34" charset="0"/>
            </a:endParaRPr>
          </a:p>
        </p:txBody>
      </p:sp>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42619" y="6713989"/>
            <a:ext cx="2959881" cy="77338"/>
          </a:xfrm>
          <a:prstGeom prst="rect">
            <a:avLst/>
          </a:prstGeom>
        </p:spPr>
      </p:pic>
      <p:sp>
        <p:nvSpPr>
          <p:cNvPr id="13" name="TextBox 12"/>
          <p:cNvSpPr txBox="1"/>
          <p:nvPr userDrawn="1"/>
        </p:nvSpPr>
        <p:spPr>
          <a:xfrm>
            <a:off x="9978050" y="135975"/>
            <a:ext cx="2043317" cy="238240"/>
          </a:xfrm>
          <a:prstGeom prst="rect">
            <a:avLst/>
          </a:prstGeom>
          <a:noFill/>
        </p:spPr>
        <p:txBody>
          <a:bodyPr wrap="square" rtlCol="0">
            <a:spAutoFit/>
          </a:bodyPr>
          <a:lstStyle/>
          <a:p>
            <a:pPr algn="r"/>
            <a:r>
              <a:rPr lang="en-US" sz="918" dirty="0">
                <a:solidFill>
                  <a:schemeClr val="tx1"/>
                </a:solidFill>
                <a:latin typeface="Segoe UI" pitchFamily="34" charset="0"/>
                <a:ea typeface="Segoe UI" pitchFamily="34" charset="0"/>
                <a:cs typeface="Segoe UI" pitchFamily="34" charset="0"/>
              </a:rPr>
              <a:t>Microsoft Confidential</a:t>
            </a:r>
          </a:p>
        </p:txBody>
      </p:sp>
      <p:pic>
        <p:nvPicPr>
          <p:cNvPr id="14" name="Picture 13"/>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10019507" y="6636322"/>
            <a:ext cx="1865467" cy="232675"/>
          </a:xfrm>
          <a:prstGeom prst="rect">
            <a:avLst/>
          </a:prstGeom>
        </p:spPr>
      </p:pic>
      <p:sp>
        <p:nvSpPr>
          <p:cNvPr id="15" name="Text Placeholder 2"/>
          <p:cNvSpPr>
            <a:spLocks noGrp="1"/>
          </p:cNvSpPr>
          <p:nvPr>
            <p:ph type="body" idx="16"/>
          </p:nvPr>
        </p:nvSpPr>
        <p:spPr>
          <a:xfrm>
            <a:off x="529986" y="886885"/>
            <a:ext cx="11356100" cy="282513"/>
          </a:xfrm>
        </p:spPr>
        <p:txBody>
          <a:bodyPr anchor="b"/>
          <a:lstStyle>
            <a:lvl1pPr marL="0" indent="0">
              <a:buNone/>
              <a:tabLst>
                <a:tab pos="641160" algn="l"/>
              </a:tabLst>
              <a:defRPr sz="1836" b="0">
                <a:solidFill>
                  <a:srgbClr val="949699"/>
                </a:solidFill>
                <a:latin typeface="Segoe UI Light" pitchFamily="34" charset="0"/>
                <a:ea typeface="Verdana" pitchFamily="34" charset="0"/>
                <a:cs typeface="Verdana" pitchFamily="34" charset="0"/>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dirty="0"/>
              <a:t>Click to edit Master text styles</a:t>
            </a:r>
          </a:p>
        </p:txBody>
      </p:sp>
      <p:sp>
        <p:nvSpPr>
          <p:cNvPr id="19" name="Title 1"/>
          <p:cNvSpPr>
            <a:spLocks noGrp="1"/>
          </p:cNvSpPr>
          <p:nvPr>
            <p:ph type="title" hasCustomPrompt="1"/>
          </p:nvPr>
        </p:nvSpPr>
        <p:spPr>
          <a:xfrm>
            <a:off x="529660" y="367577"/>
            <a:ext cx="11375537" cy="519307"/>
          </a:xfrm>
        </p:spPr>
        <p:txBody>
          <a:bodyPr anchor="t"/>
          <a:lstStyle>
            <a:lvl1pPr>
              <a:defRPr sz="3264" b="0">
                <a:solidFill>
                  <a:schemeClr val="tx1"/>
                </a:solidFill>
                <a:latin typeface="Segoe UI Light" pitchFamily="34" charset="0"/>
              </a:defRPr>
            </a:lvl1pPr>
          </a:lstStyle>
          <a:p>
            <a:r>
              <a:rPr lang="en-US" dirty="0"/>
              <a:t>Click to edit Master title style </a:t>
            </a:r>
          </a:p>
        </p:txBody>
      </p:sp>
    </p:spTree>
    <p:extLst>
      <p:ext uri="{BB962C8B-B14F-4D97-AF65-F5344CB8AC3E}">
        <p14:creationId xmlns:p14="http://schemas.microsoft.com/office/powerpoint/2010/main" val="352662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Content Page (Building)">
    <p:spTree>
      <p:nvGrpSpPr>
        <p:cNvPr id="1" name=""/>
        <p:cNvGrpSpPr/>
        <p:nvPr/>
      </p:nvGrpSpPr>
      <p:grpSpPr>
        <a:xfrm>
          <a:off x="0" y="0"/>
          <a:ext cx="0" cy="0"/>
          <a:chOff x="0" y="0"/>
          <a:chExt cx="0" cy="0"/>
        </a:xfrm>
      </p:grpSpPr>
      <p:pic>
        <p:nvPicPr>
          <p:cNvPr id="12"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529660" y="1959145"/>
            <a:ext cx="11893856" cy="4351556"/>
          </a:xfrm>
          <a:prstGeom prst="rect">
            <a:avLst/>
          </a:prstGeom>
          <a:noFill/>
        </p:spPr>
      </p:pic>
      <p:sp>
        <p:nvSpPr>
          <p:cNvPr id="19" name="Content Placeholder 2"/>
          <p:cNvSpPr>
            <a:spLocks noGrp="1"/>
          </p:cNvSpPr>
          <p:nvPr>
            <p:ph idx="15"/>
          </p:nvPr>
        </p:nvSpPr>
        <p:spPr>
          <a:xfrm>
            <a:off x="882334" y="1492166"/>
            <a:ext cx="10778278" cy="1412567"/>
          </a:xfrm>
        </p:spPr>
        <p:txBody>
          <a:bodyPr/>
          <a:lstStyle>
            <a:lvl1pPr marL="279779" indent="-279779">
              <a:buClr>
                <a:srgbClr val="5191CD"/>
              </a:buClr>
              <a:buFontTx/>
              <a:buBlip>
                <a:blip r:embed="rId3"/>
              </a:buBlip>
              <a:defRPr sz="1428">
                <a:solidFill>
                  <a:schemeClr val="tx1"/>
                </a:solidFill>
                <a:latin typeface="Segoe UI" pitchFamily="34" charset="0"/>
                <a:ea typeface="Segoe UI" pitchFamily="34" charset="0"/>
                <a:cs typeface="Segoe UI" pitchFamily="34" charset="0"/>
              </a:defRPr>
            </a:lvl1pPr>
            <a:lvl2pPr marL="559558" indent="-279779">
              <a:buClr>
                <a:srgbClr val="5191CD"/>
              </a:buClr>
              <a:buSzPct val="75000"/>
              <a:buFontTx/>
              <a:buBlip>
                <a:blip r:embed="rId3"/>
              </a:buBlip>
              <a:defRPr sz="1428">
                <a:solidFill>
                  <a:schemeClr val="tx1"/>
                </a:solidFill>
                <a:latin typeface="Segoe UI" pitchFamily="34" charset="0"/>
                <a:ea typeface="Segoe UI" pitchFamily="34" charset="0"/>
                <a:cs typeface="Segoe UI" pitchFamily="34" charset="0"/>
              </a:defRPr>
            </a:lvl2pPr>
            <a:lvl3pPr marL="839337" indent="-279779">
              <a:buClr>
                <a:srgbClr val="5191CD"/>
              </a:buClr>
              <a:buFont typeface="Segoe" charset="0"/>
              <a:buChar char="–"/>
              <a:defRPr sz="1428">
                <a:solidFill>
                  <a:schemeClr val="tx1"/>
                </a:solidFill>
                <a:latin typeface="Segoe UI" pitchFamily="34" charset="0"/>
                <a:ea typeface="Segoe UI" pitchFamily="34" charset="0"/>
                <a:cs typeface="Segoe UI" pitchFamily="34" charset="0"/>
              </a:defRPr>
            </a:lvl3pPr>
            <a:lvl4pPr marL="1119116" indent="-279779">
              <a:buClr>
                <a:srgbClr val="5191CD"/>
              </a:buClr>
              <a:buFont typeface="Segoe" charset="0"/>
              <a:buChar char="–"/>
              <a:defRPr sz="1428">
                <a:solidFill>
                  <a:schemeClr val="tx1"/>
                </a:solidFill>
                <a:latin typeface="Segoe UI" pitchFamily="34" charset="0"/>
                <a:ea typeface="Segoe UI" pitchFamily="34" charset="0"/>
                <a:cs typeface="Segoe UI" pitchFamily="34" charset="0"/>
              </a:defRPr>
            </a:lvl4pPr>
            <a:lvl5pPr marL="1398895" indent="-279779">
              <a:buClr>
                <a:srgbClr val="5191CD"/>
              </a:buClr>
              <a:buFont typeface="Segoe" charset="0"/>
              <a:buChar char="–"/>
              <a:defRPr sz="1428">
                <a:solidFill>
                  <a:schemeClr val="tx1"/>
                </a:solidFill>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 y="6541367"/>
            <a:ext cx="12436604" cy="466302"/>
          </a:xfrm>
          <a:prstGeom prst="rect">
            <a:avLst/>
          </a:prstGeom>
        </p:spPr>
      </p:pic>
      <p:sp>
        <p:nvSpPr>
          <p:cNvPr id="17" name="TextBox 16"/>
          <p:cNvSpPr txBox="1"/>
          <p:nvPr userDrawn="1"/>
        </p:nvSpPr>
        <p:spPr>
          <a:xfrm>
            <a:off x="5903714" y="6647839"/>
            <a:ext cx="629180" cy="254262"/>
          </a:xfrm>
          <a:prstGeom prst="rect">
            <a:avLst/>
          </a:prstGeom>
          <a:noFill/>
        </p:spPr>
        <p:txBody>
          <a:bodyPr wrap="square" rtlCol="0">
            <a:spAutoFit/>
          </a:bodyPr>
          <a:lstStyle/>
          <a:p>
            <a:pPr algn="ctr"/>
            <a:fld id="{0462CC3E-48DD-4274-8616-D549FD7B2C15}" type="slidenum">
              <a:rPr lang="en-US" sz="1020" smtClean="0">
                <a:solidFill>
                  <a:srgbClr val="000000"/>
                </a:solidFill>
                <a:latin typeface="Segoe UI" pitchFamily="34" charset="0"/>
                <a:ea typeface="Segoe UI" pitchFamily="34" charset="0"/>
                <a:cs typeface="Segoe UI" pitchFamily="34" charset="0"/>
              </a:rPr>
              <a:pPr algn="ctr"/>
              <a:t>‹#›</a:t>
            </a:fld>
            <a:endParaRPr lang="en-US" sz="1020" dirty="0">
              <a:solidFill>
                <a:srgbClr val="000000"/>
              </a:solidFill>
              <a:latin typeface="Segoe UI" pitchFamily="34" charset="0"/>
              <a:ea typeface="Segoe UI" pitchFamily="34" charset="0"/>
              <a:cs typeface="Segoe UI" pitchFamily="34" charset="0"/>
            </a:endParaRPr>
          </a:p>
        </p:txBody>
      </p:sp>
      <p:pic>
        <p:nvPicPr>
          <p:cNvPr id="23" name="Picture 2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42619" y="6713989"/>
            <a:ext cx="2959881" cy="77338"/>
          </a:xfrm>
          <a:prstGeom prst="rect">
            <a:avLst/>
          </a:prstGeom>
        </p:spPr>
      </p:pic>
      <p:sp>
        <p:nvSpPr>
          <p:cNvPr id="25" name="TextBox 24"/>
          <p:cNvSpPr txBox="1"/>
          <p:nvPr userDrawn="1"/>
        </p:nvSpPr>
        <p:spPr>
          <a:xfrm>
            <a:off x="9978050" y="135975"/>
            <a:ext cx="2043317" cy="238240"/>
          </a:xfrm>
          <a:prstGeom prst="rect">
            <a:avLst/>
          </a:prstGeom>
          <a:noFill/>
        </p:spPr>
        <p:txBody>
          <a:bodyPr wrap="square" rtlCol="0">
            <a:spAutoFit/>
          </a:bodyPr>
          <a:lstStyle/>
          <a:p>
            <a:pPr algn="r"/>
            <a:r>
              <a:rPr lang="en-US" sz="918" dirty="0">
                <a:solidFill>
                  <a:schemeClr val="tx1"/>
                </a:solidFill>
                <a:latin typeface="Segoe UI" pitchFamily="34" charset="0"/>
                <a:ea typeface="Segoe UI" pitchFamily="34" charset="0"/>
                <a:cs typeface="Segoe UI" pitchFamily="34" charset="0"/>
              </a:rPr>
              <a:t>Microsoft Confidential</a:t>
            </a:r>
          </a:p>
        </p:txBody>
      </p:sp>
      <p:pic>
        <p:nvPicPr>
          <p:cNvPr id="27" name="Picture 26"/>
          <p:cNvPicPr>
            <a:picLocks noChangeAspect="1"/>
          </p:cNvPicPr>
          <p:nvPr userDrawn="1"/>
        </p:nvPicPr>
        <p:blipFill>
          <a:blip r:embed="rId6" cstate="email">
            <a:extLst>
              <a:ext uri="{28A0092B-C50C-407E-A947-70E740481C1C}">
                <a14:useLocalDpi xmlns:a14="http://schemas.microsoft.com/office/drawing/2010/main" val="0"/>
              </a:ext>
            </a:extLst>
          </a:blip>
          <a:stretch>
            <a:fillRect/>
          </a:stretch>
        </p:blipFill>
        <p:spPr>
          <a:xfrm>
            <a:off x="10019507" y="6636322"/>
            <a:ext cx="1865467" cy="232675"/>
          </a:xfrm>
          <a:prstGeom prst="rect">
            <a:avLst/>
          </a:prstGeom>
        </p:spPr>
      </p:pic>
      <p:sp>
        <p:nvSpPr>
          <p:cNvPr id="30" name="Title 1"/>
          <p:cNvSpPr>
            <a:spLocks noGrp="1"/>
          </p:cNvSpPr>
          <p:nvPr>
            <p:ph type="title" hasCustomPrompt="1"/>
          </p:nvPr>
        </p:nvSpPr>
        <p:spPr>
          <a:xfrm>
            <a:off x="529660" y="367577"/>
            <a:ext cx="11375537" cy="519307"/>
          </a:xfrm>
        </p:spPr>
        <p:txBody>
          <a:bodyPr anchor="t"/>
          <a:lstStyle>
            <a:lvl1pPr>
              <a:defRPr sz="3264" b="0" baseline="0">
                <a:solidFill>
                  <a:schemeClr val="tx1"/>
                </a:solidFill>
                <a:latin typeface="Segoe UI Light" pitchFamily="34" charset="0"/>
              </a:defRPr>
            </a:lvl1pPr>
          </a:lstStyle>
          <a:p>
            <a:r>
              <a:rPr lang="en-US" dirty="0"/>
              <a:t>Click to edit Master title style </a:t>
            </a:r>
          </a:p>
        </p:txBody>
      </p:sp>
      <p:sp>
        <p:nvSpPr>
          <p:cNvPr id="14" name="Text Placeholder 2"/>
          <p:cNvSpPr>
            <a:spLocks noGrp="1"/>
          </p:cNvSpPr>
          <p:nvPr>
            <p:ph type="body" idx="16"/>
          </p:nvPr>
        </p:nvSpPr>
        <p:spPr>
          <a:xfrm>
            <a:off x="529986" y="886885"/>
            <a:ext cx="11356100" cy="282513"/>
          </a:xfrm>
        </p:spPr>
        <p:txBody>
          <a:bodyPr anchor="b"/>
          <a:lstStyle>
            <a:lvl1pPr marL="0" indent="0">
              <a:buNone/>
              <a:tabLst>
                <a:tab pos="641160" algn="l"/>
              </a:tabLst>
              <a:defRPr sz="1836" b="0" baseline="0">
                <a:solidFill>
                  <a:srgbClr val="949699"/>
                </a:solidFill>
                <a:latin typeface="Segoe UI Light" pitchFamily="34" charset="0"/>
                <a:ea typeface="Verdana" pitchFamily="34" charset="0"/>
                <a:cs typeface="Verdana" pitchFamily="34" charset="0"/>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dirty="0"/>
              <a:t>Click to edit Master text styles</a:t>
            </a:r>
          </a:p>
        </p:txBody>
      </p:sp>
    </p:spTree>
    <p:extLst>
      <p:ext uri="{BB962C8B-B14F-4D97-AF65-F5344CB8AC3E}">
        <p14:creationId xmlns:p14="http://schemas.microsoft.com/office/powerpoint/2010/main" val="2207354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5170674" y="6697627"/>
            <a:ext cx="2095124"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a:t>
            </a:r>
          </a:p>
        </p:txBody>
      </p:sp>
      <p:sp>
        <p:nvSpPr>
          <p:cNvPr id="17" name="Text Placeholder 16"/>
          <p:cNvSpPr>
            <a:spLocks noGrp="1"/>
          </p:cNvSpPr>
          <p:nvPr>
            <p:ph type="body" sz="quarter" idx="13" hasCustomPrompt="1"/>
          </p:nvPr>
        </p:nvSpPr>
        <p:spPr>
          <a:xfrm>
            <a:off x="8481738" y="294304"/>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070151239"/>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ontent Page (Building) empty">
    <p:spTree>
      <p:nvGrpSpPr>
        <p:cNvPr id="1" name=""/>
        <p:cNvGrpSpPr/>
        <p:nvPr/>
      </p:nvGrpSpPr>
      <p:grpSpPr>
        <a:xfrm>
          <a:off x="0" y="0"/>
          <a:ext cx="0" cy="0"/>
          <a:chOff x="0" y="0"/>
          <a:chExt cx="0" cy="0"/>
        </a:xfrm>
      </p:grpSpPr>
      <p:pic>
        <p:nvPicPr>
          <p:cNvPr id="12"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542618" y="1959146"/>
            <a:ext cx="11893856" cy="4351556"/>
          </a:xfrm>
          <a:prstGeom prst="rect">
            <a:avLst/>
          </a:prstGeom>
          <a:noFill/>
        </p:spPr>
      </p:pic>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 y="6541367"/>
            <a:ext cx="12436604" cy="466302"/>
          </a:xfrm>
          <a:prstGeom prst="rect">
            <a:avLst/>
          </a:prstGeom>
        </p:spPr>
      </p:pic>
      <p:sp>
        <p:nvSpPr>
          <p:cNvPr id="17" name="TextBox 16"/>
          <p:cNvSpPr txBox="1"/>
          <p:nvPr userDrawn="1"/>
        </p:nvSpPr>
        <p:spPr>
          <a:xfrm>
            <a:off x="5903714" y="6647839"/>
            <a:ext cx="629180" cy="254262"/>
          </a:xfrm>
          <a:prstGeom prst="rect">
            <a:avLst/>
          </a:prstGeom>
          <a:noFill/>
        </p:spPr>
        <p:txBody>
          <a:bodyPr wrap="square" rtlCol="0">
            <a:spAutoFit/>
          </a:bodyPr>
          <a:lstStyle/>
          <a:p>
            <a:pPr algn="ctr"/>
            <a:fld id="{0462CC3E-48DD-4274-8616-D549FD7B2C15}" type="slidenum">
              <a:rPr lang="en-US" sz="1020" smtClean="0">
                <a:solidFill>
                  <a:srgbClr val="000000"/>
                </a:solidFill>
                <a:latin typeface="Segoe UI" pitchFamily="34" charset="0"/>
                <a:ea typeface="Segoe UI" pitchFamily="34" charset="0"/>
                <a:cs typeface="Segoe UI" pitchFamily="34" charset="0"/>
              </a:rPr>
              <a:pPr algn="ctr"/>
              <a:t>‹#›</a:t>
            </a:fld>
            <a:endParaRPr lang="en-US" sz="1020" dirty="0">
              <a:solidFill>
                <a:srgbClr val="000000"/>
              </a:solidFill>
              <a:latin typeface="Segoe UI" pitchFamily="34" charset="0"/>
              <a:ea typeface="Segoe UI" pitchFamily="34" charset="0"/>
              <a:cs typeface="Segoe UI" pitchFamily="34" charset="0"/>
            </a:endParaRPr>
          </a:p>
        </p:txBody>
      </p:sp>
      <p:pic>
        <p:nvPicPr>
          <p:cNvPr id="23" name="Picture 2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42619" y="6713989"/>
            <a:ext cx="2959881" cy="77338"/>
          </a:xfrm>
          <a:prstGeom prst="rect">
            <a:avLst/>
          </a:prstGeom>
        </p:spPr>
      </p:pic>
      <p:sp>
        <p:nvSpPr>
          <p:cNvPr id="25" name="TextBox 24"/>
          <p:cNvSpPr txBox="1"/>
          <p:nvPr userDrawn="1"/>
        </p:nvSpPr>
        <p:spPr>
          <a:xfrm>
            <a:off x="9978050" y="135975"/>
            <a:ext cx="2043317" cy="238240"/>
          </a:xfrm>
          <a:prstGeom prst="rect">
            <a:avLst/>
          </a:prstGeom>
          <a:noFill/>
        </p:spPr>
        <p:txBody>
          <a:bodyPr wrap="square" rtlCol="0">
            <a:spAutoFit/>
          </a:bodyPr>
          <a:lstStyle/>
          <a:p>
            <a:pPr algn="r"/>
            <a:r>
              <a:rPr lang="en-US" sz="918" dirty="0">
                <a:solidFill>
                  <a:schemeClr val="tx1"/>
                </a:solidFill>
                <a:latin typeface="Segoe UI" pitchFamily="34" charset="0"/>
                <a:ea typeface="Segoe UI" pitchFamily="34" charset="0"/>
                <a:cs typeface="Segoe UI" pitchFamily="34" charset="0"/>
              </a:rPr>
              <a:t>Microsoft Confidential</a:t>
            </a:r>
          </a:p>
        </p:txBody>
      </p:sp>
      <p:pic>
        <p:nvPicPr>
          <p:cNvPr id="27" name="Picture 26"/>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10019507" y="6636322"/>
            <a:ext cx="1865467" cy="232675"/>
          </a:xfrm>
          <a:prstGeom prst="rect">
            <a:avLst/>
          </a:prstGeom>
        </p:spPr>
      </p:pic>
      <p:sp>
        <p:nvSpPr>
          <p:cNvPr id="30" name="Title 1"/>
          <p:cNvSpPr>
            <a:spLocks noGrp="1"/>
          </p:cNvSpPr>
          <p:nvPr>
            <p:ph type="title" hasCustomPrompt="1"/>
          </p:nvPr>
        </p:nvSpPr>
        <p:spPr>
          <a:xfrm>
            <a:off x="529660" y="367577"/>
            <a:ext cx="11375537" cy="519307"/>
          </a:xfrm>
        </p:spPr>
        <p:txBody>
          <a:bodyPr anchor="t"/>
          <a:lstStyle>
            <a:lvl1pPr>
              <a:defRPr sz="3264" b="0" baseline="0">
                <a:solidFill>
                  <a:schemeClr val="tx1"/>
                </a:solidFill>
                <a:latin typeface="Segoe UI Light" pitchFamily="34" charset="0"/>
              </a:defRPr>
            </a:lvl1pPr>
          </a:lstStyle>
          <a:p>
            <a:r>
              <a:rPr lang="en-US" dirty="0"/>
              <a:t>Click to edit Master title style </a:t>
            </a:r>
          </a:p>
        </p:txBody>
      </p:sp>
      <p:sp>
        <p:nvSpPr>
          <p:cNvPr id="13" name="Text Placeholder 2"/>
          <p:cNvSpPr>
            <a:spLocks noGrp="1"/>
          </p:cNvSpPr>
          <p:nvPr>
            <p:ph type="body" idx="16"/>
          </p:nvPr>
        </p:nvSpPr>
        <p:spPr>
          <a:xfrm>
            <a:off x="529986" y="886885"/>
            <a:ext cx="11356100" cy="282513"/>
          </a:xfrm>
        </p:spPr>
        <p:txBody>
          <a:bodyPr anchor="b"/>
          <a:lstStyle>
            <a:lvl1pPr marL="0" indent="0">
              <a:buNone/>
              <a:tabLst>
                <a:tab pos="641160" algn="l"/>
              </a:tabLst>
              <a:defRPr sz="1836" b="0" baseline="0">
                <a:solidFill>
                  <a:srgbClr val="949699"/>
                </a:solidFill>
                <a:latin typeface="Segoe UI Light" pitchFamily="34" charset="0"/>
                <a:ea typeface="Verdana" pitchFamily="34" charset="0"/>
                <a:cs typeface="Verdana" pitchFamily="34" charset="0"/>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dirty="0"/>
              <a:t>Click to edit Master text styles</a:t>
            </a:r>
          </a:p>
        </p:txBody>
      </p:sp>
    </p:spTree>
    <p:extLst>
      <p:ext uri="{BB962C8B-B14F-4D97-AF65-F5344CB8AC3E}">
        <p14:creationId xmlns:p14="http://schemas.microsoft.com/office/powerpoint/2010/main" val="3494506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Q&amp;A Option 1">
    <p:spTree>
      <p:nvGrpSpPr>
        <p:cNvPr id="1" name=""/>
        <p:cNvGrpSpPr/>
        <p:nvPr/>
      </p:nvGrpSpPr>
      <p:grpSpPr>
        <a:xfrm>
          <a:off x="0" y="0"/>
          <a:ext cx="0" cy="0"/>
          <a:chOff x="0" y="0"/>
          <a:chExt cx="0" cy="0"/>
        </a:xfrm>
      </p:grpSpPr>
      <p:pic>
        <p:nvPicPr>
          <p:cNvPr id="2" name="Picture 2" descr="C:\Users\v-ameshm\Desktop\ladywritingtext.jpg"/>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a:stretch/>
        </p:blipFill>
        <p:spPr bwMode="auto">
          <a:xfrm>
            <a:off x="-1" y="-616"/>
            <a:ext cx="12479732" cy="699514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userDrawn="1"/>
        </p:nvSpPr>
        <p:spPr>
          <a:xfrm>
            <a:off x="-2" y="4179446"/>
            <a:ext cx="12479732" cy="1210993"/>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rgbClr val="FFFFFF"/>
              </a:solidFill>
            </a:endParaRP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019507" y="6636322"/>
            <a:ext cx="1865467" cy="232675"/>
          </a:xfrm>
          <a:prstGeom prst="rect">
            <a:avLst/>
          </a:prstGeom>
        </p:spPr>
      </p:pic>
      <p:sp>
        <p:nvSpPr>
          <p:cNvPr id="7" name="Title 1"/>
          <p:cNvSpPr>
            <a:spLocks noGrp="1"/>
          </p:cNvSpPr>
          <p:nvPr>
            <p:ph type="ctrTitle" hasCustomPrompt="1"/>
          </p:nvPr>
        </p:nvSpPr>
        <p:spPr>
          <a:xfrm>
            <a:off x="741773" y="4572132"/>
            <a:ext cx="10996182" cy="566687"/>
          </a:xfrm>
        </p:spPr>
        <p:txBody>
          <a:bodyPr anchor="t" anchorCtr="0">
            <a:noAutofit/>
          </a:bodyPr>
          <a:lstStyle>
            <a:lvl1pPr algn="l">
              <a:lnSpc>
                <a:spcPts val="4896"/>
              </a:lnSpc>
              <a:defRPr sz="6119" spc="0" baseline="0">
                <a:solidFill>
                  <a:schemeClr val="bg1"/>
                </a:solidFill>
                <a:latin typeface="Segoe UI Light" pitchFamily="34" charset="0"/>
              </a:defRPr>
            </a:lvl1pPr>
          </a:lstStyle>
          <a:p>
            <a:r>
              <a:rPr lang="en-US" dirty="0"/>
              <a:t>Click to Edit</a:t>
            </a:r>
          </a:p>
        </p:txBody>
      </p:sp>
    </p:spTree>
    <p:extLst>
      <p:ext uri="{BB962C8B-B14F-4D97-AF65-F5344CB8AC3E}">
        <p14:creationId xmlns:p14="http://schemas.microsoft.com/office/powerpoint/2010/main" val="81502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Q&amp;A Option 5">
    <p:spTree>
      <p:nvGrpSpPr>
        <p:cNvPr id="1" name=""/>
        <p:cNvGrpSpPr/>
        <p:nvPr/>
      </p:nvGrpSpPr>
      <p:grpSpPr>
        <a:xfrm>
          <a:off x="0" y="0"/>
          <a:ext cx="0" cy="0"/>
          <a:chOff x="0" y="0"/>
          <a:chExt cx="0" cy="0"/>
        </a:xfrm>
      </p:grpSpPr>
      <p:pic>
        <p:nvPicPr>
          <p:cNvPr id="7" name="Picture 2" descr="\\home\users\Amesh\4. Projects &amp; Companies\Microsoft\Services Marketing\Project Florance\Graphics and Templates\August Release\MCS FY11 Templates\Photos\Strategy1_small.jpg"/>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a:stretch/>
        </p:blipFill>
        <p:spPr bwMode="auto">
          <a:xfrm>
            <a:off x="0" y="0"/>
            <a:ext cx="12436475" cy="69945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userDrawn="1"/>
        </p:nvSpPr>
        <p:spPr>
          <a:xfrm>
            <a:off x="-3" y="4179446"/>
            <a:ext cx="12436478" cy="1210993"/>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rgbClr val="FFFFFF"/>
              </a:solidFill>
            </a:endParaRP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019507" y="6636322"/>
            <a:ext cx="1865467" cy="232675"/>
          </a:xfrm>
          <a:prstGeom prst="rect">
            <a:avLst/>
          </a:prstGeom>
        </p:spPr>
      </p:pic>
      <p:sp>
        <p:nvSpPr>
          <p:cNvPr id="9" name="Title 1"/>
          <p:cNvSpPr>
            <a:spLocks noGrp="1"/>
          </p:cNvSpPr>
          <p:nvPr>
            <p:ph type="ctrTitle" hasCustomPrompt="1"/>
          </p:nvPr>
        </p:nvSpPr>
        <p:spPr>
          <a:xfrm>
            <a:off x="741773" y="4572132"/>
            <a:ext cx="10996182" cy="566687"/>
          </a:xfrm>
        </p:spPr>
        <p:txBody>
          <a:bodyPr anchor="t" anchorCtr="0">
            <a:noAutofit/>
          </a:bodyPr>
          <a:lstStyle>
            <a:lvl1pPr algn="l">
              <a:lnSpc>
                <a:spcPts val="4896"/>
              </a:lnSpc>
              <a:defRPr sz="6119" spc="0" baseline="0">
                <a:solidFill>
                  <a:schemeClr val="bg1"/>
                </a:solidFill>
                <a:latin typeface="Segoe UI Light" pitchFamily="34" charset="0"/>
              </a:defRPr>
            </a:lvl1pPr>
          </a:lstStyle>
          <a:p>
            <a:r>
              <a:rPr lang="en-US" dirty="0"/>
              <a:t>Click to Edit</a:t>
            </a:r>
          </a:p>
        </p:txBody>
      </p:sp>
    </p:spTree>
    <p:extLst>
      <p:ext uri="{BB962C8B-B14F-4D97-AF65-F5344CB8AC3E}">
        <p14:creationId xmlns:p14="http://schemas.microsoft.com/office/powerpoint/2010/main" val="4162362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Blank Color 2 Layout">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0154062"/>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dirty="0"/>
          </a:p>
        </p:txBody>
      </p:sp>
    </p:spTree>
    <p:extLst>
      <p:ext uri="{BB962C8B-B14F-4D97-AF65-F5344CB8AC3E}">
        <p14:creationId xmlns:p14="http://schemas.microsoft.com/office/powerpoint/2010/main" val="407192142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dirty="0"/>
          </a:p>
        </p:txBody>
      </p:sp>
    </p:spTree>
    <p:extLst>
      <p:ext uri="{BB962C8B-B14F-4D97-AF65-F5344CB8AC3E}">
        <p14:creationId xmlns:p14="http://schemas.microsoft.com/office/powerpoint/2010/main" val="195314114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23208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60642681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6" y="4395789"/>
            <a:ext cx="12433300"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10" name="Rectangle 7"/>
          <p:cNvSpPr>
            <a:spLocks noChangeArrowheads="1"/>
          </p:cNvSpPr>
          <p:nvPr userDrawn="1"/>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endParaRPr lang="en-US" sz="1800"/>
          </a:p>
        </p:txBody>
      </p:sp>
      <p:sp>
        <p:nvSpPr>
          <p:cNvPr id="11" name="Rectangle 8"/>
          <p:cNvSpPr>
            <a:spLocks noChangeArrowheads="1"/>
          </p:cNvSpPr>
          <p:nvPr userDrawn="1"/>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481739" y="294305"/>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441529864"/>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2" y="28594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1" y="6045467"/>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737786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3" y="285943"/>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2" y="6045468"/>
            <a:ext cx="3657600" cy="461665"/>
          </a:xfrm>
        </p:spPr>
        <p:txBody>
          <a:bodyPr/>
          <a:lstStyle>
            <a:lvl1pPr marL="0" indent="0" algn="l">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4818938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5392928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57002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229231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321049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681276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193197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106603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857830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071436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233877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786899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4"/>
            <a:ext cx="7315199"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868863"/>
            <a:ext cx="7315198"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
        <p:nvSpPr>
          <p:cNvPr id="8"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101547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6" y="3410197"/>
            <a:ext cx="12435840" cy="3104213"/>
          </a:xfrm>
          <a:prstGeom prst="rect">
            <a:avLst/>
          </a:prstGeom>
        </p:spPr>
      </p:pic>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449511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155294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77072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6935036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199"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369702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0241561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068230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08471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5170674" y="6697627"/>
            <a:ext cx="2095124"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750362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7797809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593711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028656001"/>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268790884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5851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453450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0573909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8810823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18449771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54698777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175418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4171138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92036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57717194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7862536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12618200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91815335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843052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037782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227116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2034074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74819" y="276986"/>
            <a:ext cx="6400614" cy="654538"/>
          </a:xfrm>
          <a:prstGeom prst="rect">
            <a:avLst/>
          </a:prstGeom>
        </p:spPr>
        <p:txBody>
          <a:bodyPr lIns="182880" tIns="146304" rIns="182880" bIns="146304" anchor="t" anchorCtr="0">
            <a:noAutofit/>
          </a:bodyPr>
          <a:lstStyle>
            <a:lvl1pPr marL="0" indent="0">
              <a:lnSpc>
                <a:spcPts val="2800"/>
              </a:lnSpc>
              <a:spcBef>
                <a:spcPts val="0"/>
              </a:spcBef>
              <a:buFontTx/>
              <a:buNone/>
              <a:defRPr sz="2400">
                <a:gradFill>
                  <a:gsLst>
                    <a:gs pos="46903">
                      <a:schemeClr val="tx1"/>
                    </a:gs>
                    <a:gs pos="83000">
                      <a:schemeClr val="tx1"/>
                    </a:gs>
                  </a:gsLst>
                  <a:lin ang="5400000" scaled="0"/>
                </a:gra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8045"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1433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873347"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600834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8045" y="1274472"/>
            <a:ext cx="2743200"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14325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600817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873092"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964251816"/>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pic>
        <p:nvPicPr>
          <p:cNvPr id="2" name="Picture 1" descr="MSconfidential.png"/>
          <p:cNvPicPr>
            <a:picLocks noChangeAspect="1"/>
          </p:cNvPicPr>
          <p:nvPr userDrawn="1"/>
        </p:nvPicPr>
        <p:blipFill>
          <a:blip r:embed="rId2"/>
          <a:stretch>
            <a:fillRect/>
          </a:stretch>
        </p:blipFill>
        <p:spPr bwMode="invGray">
          <a:xfrm>
            <a:off x="4829500" y="6605940"/>
            <a:ext cx="2777478" cy="310868"/>
          </a:xfrm>
          <a:prstGeom prst="rect">
            <a:avLst/>
          </a:prstGeom>
        </p:spPr>
      </p:pic>
    </p:spTree>
    <p:extLst>
      <p:ext uri="{BB962C8B-B14F-4D97-AF65-F5344CB8AC3E}">
        <p14:creationId xmlns:p14="http://schemas.microsoft.com/office/powerpoint/2010/main" val="279881526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74" y="233155"/>
            <a:ext cx="11375536" cy="762786"/>
          </a:xfrm>
        </p:spPr>
        <p:txBody>
          <a:bodyPr/>
          <a:lstStyle>
            <a:lvl1pPr>
              <a:defRPr sz="5507"/>
            </a:lvl1pPr>
          </a:lstStyle>
          <a:p>
            <a:r>
              <a:rPr lang="en-US"/>
              <a:t>Click to edit Master title style</a:t>
            </a:r>
            <a:endParaRPr lang="en-US" dirty="0"/>
          </a:p>
        </p:txBody>
      </p:sp>
      <p:sp>
        <p:nvSpPr>
          <p:cNvPr id="3" name="Content Placeholder 2"/>
          <p:cNvSpPr>
            <a:spLocks noGrp="1"/>
          </p:cNvSpPr>
          <p:nvPr>
            <p:ph sz="half" idx="1"/>
          </p:nvPr>
        </p:nvSpPr>
        <p:spPr>
          <a:xfrm>
            <a:off x="529662" y="1476623"/>
            <a:ext cx="5597871" cy="2677336"/>
          </a:xfrm>
        </p:spPr>
        <p:txBody>
          <a:bodyPr/>
          <a:lstStyle>
            <a:lvl1pPr marL="348032" indent="-348032">
              <a:lnSpc>
                <a:spcPct val="90000"/>
              </a:lnSpc>
              <a:buSzPct val="80000"/>
              <a:buFont typeface="Arial" pitchFamily="34" charset="0"/>
              <a:buChar char="•"/>
              <a:defRPr sz="3264"/>
            </a:lvl1pPr>
            <a:lvl2pPr marL="639407" indent="-291374">
              <a:lnSpc>
                <a:spcPct val="90000"/>
              </a:lnSpc>
              <a:buSzPct val="80000"/>
              <a:buFont typeface="Arial" pitchFamily="34" charset="0"/>
              <a:buChar char="•"/>
              <a:defRPr sz="2856"/>
            </a:lvl2pPr>
            <a:lvl3pPr marL="932399" indent="-292994">
              <a:lnSpc>
                <a:spcPct val="90000"/>
              </a:lnSpc>
              <a:buSzPct val="80000"/>
              <a:buFont typeface="Arial" pitchFamily="34" charset="0"/>
              <a:buChar char="•"/>
              <a:defRPr sz="2448"/>
            </a:lvl3pPr>
            <a:lvl4pPr marL="1746632" indent="-229862">
              <a:lnSpc>
                <a:spcPct val="90000"/>
              </a:lnSpc>
              <a:buSzPct val="80000"/>
              <a:buFont typeface="Arial" pitchFamily="34" charset="0"/>
              <a:buChar char="•"/>
              <a:defRPr sz="2040"/>
            </a:lvl4pPr>
            <a:lvl5pPr marL="1982969" indent="-236336">
              <a:lnSpc>
                <a:spcPct val="90000"/>
              </a:lnSpc>
              <a:buSzPct val="80000"/>
              <a:buFont typeface="Arial" pitchFamily="34" charset="0"/>
              <a:buChar char="•"/>
              <a:defRPr sz="2040"/>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07324" y="1476623"/>
            <a:ext cx="5597871" cy="2730635"/>
          </a:xfrm>
        </p:spPr>
        <p:txBody>
          <a:bodyPr/>
          <a:lstStyle>
            <a:lvl1pPr marL="466200" indent="-466200">
              <a:lnSpc>
                <a:spcPct val="90000"/>
              </a:lnSpc>
              <a:buSzPct val="80000"/>
              <a:buFont typeface="Arial" pitchFamily="34" charset="0"/>
              <a:buChar char="•"/>
              <a:defRPr lang="en-US" sz="3264" kern="1200" dirty="0" smtClean="0">
                <a:gradFill>
                  <a:gsLst>
                    <a:gs pos="0">
                      <a:srgbClr val="595959"/>
                    </a:gs>
                    <a:gs pos="86000">
                      <a:srgbClr val="595959"/>
                    </a:gs>
                  </a:gsLst>
                  <a:lin ang="5400000" scaled="0"/>
                </a:gradFill>
                <a:latin typeface="+mn-lt"/>
                <a:ea typeface="+mn-ea"/>
                <a:cs typeface="+mn-cs"/>
              </a:defRPr>
            </a:lvl1pPr>
            <a:lvl2pPr marL="814230" indent="-466200">
              <a:lnSpc>
                <a:spcPct val="90000"/>
              </a:lnSpc>
              <a:buSzPct val="80000"/>
              <a:buFont typeface="Arial" pitchFamily="34" charset="0"/>
              <a:buChar char="•"/>
              <a:defRPr lang="en-US" sz="2856" kern="1200" dirty="0" smtClean="0">
                <a:gradFill>
                  <a:gsLst>
                    <a:gs pos="0">
                      <a:srgbClr val="595959"/>
                    </a:gs>
                    <a:gs pos="86000">
                      <a:srgbClr val="595959"/>
                    </a:gs>
                  </a:gsLst>
                  <a:lin ang="5400000" scaled="0"/>
                </a:gradFill>
                <a:latin typeface="+mn-lt"/>
                <a:ea typeface="+mn-ea"/>
                <a:cs typeface="+mn-cs"/>
              </a:defRPr>
            </a:lvl2pPr>
            <a:lvl3pPr marL="989055" indent="-349650">
              <a:lnSpc>
                <a:spcPct val="90000"/>
              </a:lnSpc>
              <a:buSzPct val="80000"/>
              <a:buFont typeface="Arial" pitchFamily="34" charset="0"/>
              <a:buChar char="•"/>
              <a:defRPr lang="en-US" sz="2448" kern="1200" dirty="0" smtClean="0">
                <a:gradFill>
                  <a:gsLst>
                    <a:gs pos="0">
                      <a:srgbClr val="595959"/>
                    </a:gs>
                    <a:gs pos="86000">
                      <a:srgbClr val="595959"/>
                    </a:gs>
                  </a:gsLst>
                  <a:lin ang="5400000" scaled="0"/>
                </a:gradFill>
                <a:latin typeface="+mn-lt"/>
                <a:ea typeface="+mn-ea"/>
                <a:cs typeface="+mn-cs"/>
              </a:defRPr>
            </a:lvl3pPr>
            <a:lvl4pPr marL="1866419" indent="-349650">
              <a:lnSpc>
                <a:spcPct val="90000"/>
              </a:lnSpc>
              <a:buSzPct val="80000"/>
              <a:buFont typeface="Arial" pitchFamily="34" charset="0"/>
              <a:buChar char="•"/>
              <a:defRPr lang="en-US" sz="2040" kern="1200" dirty="0" smtClean="0">
                <a:gradFill>
                  <a:gsLst>
                    <a:gs pos="0">
                      <a:srgbClr val="595959"/>
                    </a:gs>
                    <a:gs pos="86000">
                      <a:srgbClr val="595959"/>
                    </a:gs>
                  </a:gsLst>
                  <a:lin ang="5400000" scaled="0"/>
                </a:gradFill>
                <a:latin typeface="+mn-lt"/>
                <a:ea typeface="+mn-ea"/>
                <a:cs typeface="+mn-cs"/>
              </a:defRPr>
            </a:lvl4pPr>
            <a:lvl5pPr marL="2096280" indent="-349650">
              <a:lnSpc>
                <a:spcPct val="90000"/>
              </a:lnSpc>
              <a:buSzPct val="80000"/>
              <a:buFont typeface="Arial" pitchFamily="34" charset="0"/>
              <a:buChar char="•"/>
              <a:defRPr lang="en-US" sz="2040" kern="1200" dirty="0">
                <a:gradFill>
                  <a:gsLst>
                    <a:gs pos="0">
                      <a:srgbClr val="595959"/>
                    </a:gs>
                    <a:gs pos="86000">
                      <a:srgbClr val="595959"/>
                    </a:gs>
                  </a:gsLst>
                  <a:lin ang="5400000" scaled="0"/>
                </a:gradFill>
                <a:latin typeface="+mn-lt"/>
                <a:ea typeface="+mn-ea"/>
                <a:cs typeface="+mn-cs"/>
              </a:defRPr>
            </a:lvl5pPr>
            <a:lvl6pPr>
              <a:defRPr sz="1836"/>
            </a:lvl6pPr>
            <a:lvl7pPr>
              <a:defRPr sz="1836"/>
            </a:lvl7pPr>
            <a:lvl8pPr>
              <a:defRPr sz="1836"/>
            </a:lvl8pPr>
            <a:lvl9pPr>
              <a:defRPr sz="1836"/>
            </a:lvl9pPr>
          </a:lstStyle>
          <a:p>
            <a:pPr marL="348032" lvl="0" indent="-348032" algn="l" defTabSz="932362" rtl="0" eaLnBrk="1" latinLnBrk="0" hangingPunct="1">
              <a:lnSpc>
                <a:spcPct val="90000"/>
              </a:lnSpc>
              <a:spcBef>
                <a:spcPct val="20000"/>
              </a:spcBef>
              <a:buSzPct val="80000"/>
              <a:buFont typeface="Arial" pitchFamily="34" charset="0"/>
              <a:buChar char="•"/>
            </a:pPr>
            <a:r>
              <a:rPr lang="en-US"/>
              <a:t>Click to edit Master text styles</a:t>
            </a:r>
          </a:p>
          <a:p>
            <a:pPr marL="348032" lvl="1" indent="-348032" algn="l" defTabSz="932362" rtl="0" eaLnBrk="1" latinLnBrk="0" hangingPunct="1">
              <a:lnSpc>
                <a:spcPct val="90000"/>
              </a:lnSpc>
              <a:spcBef>
                <a:spcPct val="20000"/>
              </a:spcBef>
              <a:buSzPct val="80000"/>
              <a:buFont typeface="Arial" pitchFamily="34" charset="0"/>
              <a:buChar char="•"/>
            </a:pPr>
            <a:r>
              <a:rPr lang="en-US"/>
              <a:t>Second level</a:t>
            </a:r>
          </a:p>
          <a:p>
            <a:pPr marL="348032" lvl="2" indent="-348032" algn="l" defTabSz="932362" rtl="0" eaLnBrk="1" latinLnBrk="0" hangingPunct="1">
              <a:lnSpc>
                <a:spcPct val="90000"/>
              </a:lnSpc>
              <a:spcBef>
                <a:spcPct val="20000"/>
              </a:spcBef>
              <a:buSzPct val="80000"/>
              <a:buFont typeface="Arial" pitchFamily="34" charset="0"/>
              <a:buChar char="•"/>
            </a:pPr>
            <a:r>
              <a:rPr lang="en-US"/>
              <a:t>Third level</a:t>
            </a:r>
          </a:p>
          <a:p>
            <a:pPr marL="348032" lvl="3" indent="-348032" algn="l" defTabSz="932362" rtl="0" eaLnBrk="1" latinLnBrk="0" hangingPunct="1">
              <a:lnSpc>
                <a:spcPct val="90000"/>
              </a:lnSpc>
              <a:spcBef>
                <a:spcPct val="20000"/>
              </a:spcBef>
              <a:buSzPct val="80000"/>
              <a:buFont typeface="Arial" pitchFamily="34" charset="0"/>
              <a:buChar char="•"/>
            </a:pPr>
            <a:r>
              <a:rPr lang="en-US"/>
              <a:t>Fourth level</a:t>
            </a:r>
          </a:p>
          <a:p>
            <a:pPr marL="348032" lvl="4" indent="-348032" algn="l" defTabSz="932362" rtl="0" eaLnBrk="1" latinLnBrk="0" hangingPunct="1">
              <a:lnSpc>
                <a:spcPct val="90000"/>
              </a:lnSpc>
              <a:spcBef>
                <a:spcPct val="20000"/>
              </a:spcBef>
              <a:buSzPct val="80000"/>
              <a:buFont typeface="Arial" pitchFamily="34" charset="0"/>
              <a:buChar char="•"/>
            </a:pPr>
            <a:r>
              <a:rPr lang="en-US"/>
              <a:t>Fifth level</a:t>
            </a:r>
            <a:endParaRPr lang="en-US" dirty="0"/>
          </a:p>
        </p:txBody>
      </p:sp>
    </p:spTree>
    <p:extLst>
      <p:ext uri="{BB962C8B-B14F-4D97-AF65-F5344CB8AC3E}">
        <p14:creationId xmlns:p14="http://schemas.microsoft.com/office/powerpoint/2010/main" val="16190564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85023"/>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169" indent="0">
              <a:buNone/>
              <a:defRPr/>
            </a:lvl2pPr>
            <a:lvl3pPr marL="599956" indent="0">
              <a:buNone/>
              <a:defRPr/>
            </a:lvl3pPr>
            <a:lvl4pPr marL="887125" indent="0">
              <a:buNone/>
              <a:defRPr/>
            </a:lvl4pPr>
            <a:lvl5pPr marL="1127107" indent="0">
              <a:buNone/>
              <a:defRPr/>
            </a:lvl5pPr>
          </a:lstStyle>
          <a:p>
            <a:pPr lvl="0"/>
            <a:r>
              <a:rPr lang="en-US" dirty="0"/>
              <a:t>Click to add subtitle</a:t>
            </a:r>
          </a:p>
        </p:txBody>
      </p:sp>
      <p:sp>
        <p:nvSpPr>
          <p:cNvPr id="16" name="Text Placeholder 15"/>
          <p:cNvSpPr>
            <a:spLocks noGrp="1"/>
          </p:cNvSpPr>
          <p:nvPr>
            <p:ph type="body" sz="quarter" idx="14"/>
          </p:nvPr>
        </p:nvSpPr>
        <p:spPr>
          <a:xfrm>
            <a:off x="153879" y="1632058"/>
            <a:ext cx="12128722" cy="22283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a:xfrm>
            <a:off x="8783260" y="6482889"/>
            <a:ext cx="2798207" cy="372394"/>
          </a:xfrm>
          <a:prstGeom prst="rect">
            <a:avLst/>
          </a:prstGeom>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4119583" y="6482889"/>
            <a:ext cx="4197310" cy="372394"/>
          </a:xfrm>
          <a:prstGeom prst="rect">
            <a:avLst/>
          </a:prstGeom>
        </p:spPr>
        <p:txBody>
          <a:bodyPr/>
          <a:lstStyle/>
          <a:p>
            <a:endParaRPr lang="en-US" dirty="0">
              <a:solidFill>
                <a:srgbClr val="505050"/>
              </a:solidFill>
            </a:endParaRPr>
          </a:p>
        </p:txBody>
      </p:sp>
    </p:spTree>
    <p:extLst>
      <p:ext uri="{BB962C8B-B14F-4D97-AF65-F5344CB8AC3E}">
        <p14:creationId xmlns:p14="http://schemas.microsoft.com/office/powerpoint/2010/main" val="35145402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946359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Header+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4"/>
          <p:cNvSpPr>
            <a:spLocks noGrp="1"/>
          </p:cNvSpPr>
          <p:nvPr>
            <p:ph type="body" sz="quarter" idx="22"/>
          </p:nvPr>
        </p:nvSpPr>
        <p:spPr>
          <a:xfrm>
            <a:off x="851584" y="1281238"/>
            <a:ext cx="5973846" cy="1843838"/>
          </a:xfrm>
        </p:spPr>
        <p:txBody>
          <a:bodyPr/>
          <a:lstStyle>
            <a:lvl1pPr marL="0" indent="0">
              <a:buNone/>
              <a:defRPr sz="1224">
                <a:latin typeface="Roboto Light" panose="02000000000000000000" pitchFamily="2" charset="0"/>
                <a:ea typeface="Roboto Light" panose="02000000000000000000" pitchFamily="2" charset="0"/>
              </a:defRPr>
            </a:lvl1pPr>
            <a:lvl2pPr>
              <a:defRPr>
                <a:latin typeface="Roboto Light" panose="02000000000000000000" pitchFamily="2" charset="0"/>
                <a:ea typeface="Roboto Light" panose="02000000000000000000" pitchFamily="2" charset="0"/>
              </a:defRPr>
            </a:lvl2pPr>
            <a:lvl3pPr>
              <a:defRPr>
                <a:latin typeface="Roboto Light" panose="02000000000000000000" pitchFamily="2" charset="0"/>
                <a:ea typeface="Roboto Light" panose="02000000000000000000" pitchFamily="2" charset="0"/>
              </a:defRPr>
            </a:lvl3pPr>
            <a:lvl4pPr>
              <a:defRPr>
                <a:latin typeface="Roboto Light" panose="02000000000000000000" pitchFamily="2" charset="0"/>
                <a:ea typeface="Roboto Light" panose="02000000000000000000" pitchFamily="2" charset="0"/>
              </a:defRPr>
            </a:lvl4pPr>
            <a:lvl5pPr>
              <a:defRPr>
                <a:latin typeface="Roboto Light" panose="02000000000000000000" pitchFamily="2" charset="0"/>
                <a:ea typeface="Roboto Light"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p:cNvSpPr>
            <a:spLocks noGrp="1"/>
          </p:cNvSpPr>
          <p:nvPr>
            <p:ph type="ftr" sz="quarter" idx="23"/>
          </p:nvPr>
        </p:nvSpPr>
        <p:spPr/>
        <p:txBody>
          <a:bodyPr/>
          <a:lstStyle>
            <a:lvl1pPr>
              <a:defRPr/>
            </a:lvl1pPr>
          </a:lstStyle>
          <a:p>
            <a:pPr>
              <a:defRPr/>
            </a:pPr>
            <a:r>
              <a:rPr lang="en-US"/>
              <a:t>www.mycompany.com</a:t>
            </a:r>
            <a:endParaRPr lang="en-US" dirty="0"/>
          </a:p>
        </p:txBody>
      </p:sp>
      <p:sp>
        <p:nvSpPr>
          <p:cNvPr id="5" name="Slide Number Placeholder 5"/>
          <p:cNvSpPr>
            <a:spLocks noGrp="1"/>
          </p:cNvSpPr>
          <p:nvPr>
            <p:ph type="sldNum" sz="quarter" idx="24"/>
          </p:nvPr>
        </p:nvSpPr>
        <p:spPr/>
        <p:txBody>
          <a:bodyPr/>
          <a:lstStyle>
            <a:lvl1pPr>
              <a:defRPr/>
            </a:lvl1pPr>
          </a:lstStyle>
          <a:p>
            <a:pPr>
              <a:defRPr/>
            </a:pPr>
            <a:r>
              <a:rPr lang="en-US"/>
              <a:t>Slide </a:t>
            </a:r>
            <a:fld id="{4963F994-9097-446E-8CB5-E5663836D7E9}" type="slidenum">
              <a:rPr lang="en-US"/>
              <a:pPr>
                <a:defRPr/>
              </a:pPr>
              <a:t>‹#›</a:t>
            </a:fld>
            <a:endParaRPr lang="en-US"/>
          </a:p>
        </p:txBody>
      </p:sp>
    </p:spTree>
    <p:extLst>
      <p:ext uri="{BB962C8B-B14F-4D97-AF65-F5344CB8AC3E}">
        <p14:creationId xmlns:p14="http://schemas.microsoft.com/office/powerpoint/2010/main" val="307956130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867398" cy="5332413"/>
          </a:xfrm>
        </p:spPr>
        <p:txBody>
          <a:bodyPr wrap="square">
            <a:normAutofit/>
          </a:bodyPr>
          <a:lstStyle>
            <a:lvl1pPr marL="287338" indent="-287338">
              <a:lnSpc>
                <a:spcPct val="100000"/>
              </a:lnSpc>
              <a:spcBef>
                <a:spcPts val="0"/>
              </a:spcBef>
              <a:buClr>
                <a:schemeClr val="tx1"/>
              </a:buClr>
              <a:buFont typeface="Arial" pitchFamily="34" charset="0"/>
              <a:buChar char="•"/>
              <a:defRPr sz="3200"/>
            </a:lvl1pPr>
            <a:lvl2pPr marL="531166" indent="-233195">
              <a:lnSpc>
                <a:spcPct val="100000"/>
              </a:lnSpc>
              <a:spcBef>
                <a:spcPts val="0"/>
              </a:spcBef>
              <a:defRPr sz="2400"/>
            </a:lvl2pPr>
            <a:lvl3pPr marL="699585" indent="-168419">
              <a:lnSpc>
                <a:spcPct val="100000"/>
              </a:lnSpc>
              <a:spcBef>
                <a:spcPts val="0"/>
              </a:spcBef>
              <a:tabLst/>
              <a:defRPr sz="2000"/>
            </a:lvl3pPr>
            <a:lvl4pPr marL="880958" indent="-181374">
              <a:lnSpc>
                <a:spcPct val="100000"/>
              </a:lnSpc>
              <a:spcBef>
                <a:spcPts val="0"/>
              </a:spcBef>
              <a:defRPr/>
            </a:lvl4pPr>
            <a:lvl5pPr marL="1049377" indent="-168419">
              <a:lnSpc>
                <a:spcPct val="100000"/>
              </a:lnSpc>
              <a:spcBef>
                <a:spcPts val="0"/>
              </a:spcBef>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70637" y="1212849"/>
            <a:ext cx="5791201" cy="5332413"/>
          </a:xfrm>
        </p:spPr>
        <p:txBody>
          <a:bodyPr wrap="square">
            <a:normAutofit/>
          </a:bodyPr>
          <a:lstStyle>
            <a:lvl1pPr marL="287338" indent="-287338">
              <a:lnSpc>
                <a:spcPct val="100000"/>
              </a:lnSpc>
              <a:spcBef>
                <a:spcPts val="0"/>
              </a:spcBef>
              <a:buClr>
                <a:schemeClr val="tx1"/>
              </a:buClr>
              <a:buFont typeface="Arial" pitchFamily="34" charset="0"/>
              <a:buChar char="•"/>
              <a:defRPr sz="3200"/>
            </a:lvl1pPr>
            <a:lvl2pPr marL="531166" indent="-233195">
              <a:lnSpc>
                <a:spcPct val="100000"/>
              </a:lnSpc>
              <a:spcBef>
                <a:spcPts val="0"/>
              </a:spcBef>
              <a:defRPr sz="2400"/>
            </a:lvl2pPr>
            <a:lvl3pPr marL="699585" indent="-168419">
              <a:lnSpc>
                <a:spcPct val="100000"/>
              </a:lnSpc>
              <a:spcBef>
                <a:spcPts val="0"/>
              </a:spcBef>
              <a:tabLst/>
              <a:defRPr sz="2000"/>
            </a:lvl3pPr>
            <a:lvl4pPr marL="880958" indent="-181374">
              <a:lnSpc>
                <a:spcPct val="100000"/>
              </a:lnSpc>
              <a:spcBef>
                <a:spcPts val="0"/>
              </a:spcBef>
              <a:defRPr/>
            </a:lvl4pPr>
            <a:lvl5pPr marL="1049377" indent="-168419">
              <a:lnSpc>
                <a:spcPct val="100000"/>
              </a:lnSpc>
              <a:spcBef>
                <a:spcPts val="0"/>
              </a:spcBef>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672361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395620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725981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4847577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27101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97399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03542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6052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10261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8903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41730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08995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57528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61027137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750013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541748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047395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2012871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0496374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76519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90543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43475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theme" Target="../theme/theme2.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theme" Target="../theme/theme4.xml"/><Relationship Id="rId3" Type="http://schemas.openxmlformats.org/officeDocument/2006/relationships/slideLayout" Target="../slideLayouts/slideLayout81.xml"/><Relationship Id="rId21" Type="http://schemas.openxmlformats.org/officeDocument/2006/relationships/slideLayout" Target="../slideLayouts/slideLayout99.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26" Type="http://schemas.openxmlformats.org/officeDocument/2006/relationships/slideLayout" Target="../slideLayouts/slideLayout129.xml"/><Relationship Id="rId3" Type="http://schemas.openxmlformats.org/officeDocument/2006/relationships/slideLayout" Target="../slideLayouts/slideLayout106.xml"/><Relationship Id="rId21" Type="http://schemas.openxmlformats.org/officeDocument/2006/relationships/slideLayout" Target="../slideLayouts/slideLayout124.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5" Type="http://schemas.openxmlformats.org/officeDocument/2006/relationships/slideLayout" Target="../slideLayouts/slideLayout128.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29" Type="http://schemas.openxmlformats.org/officeDocument/2006/relationships/theme" Target="../theme/theme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24" Type="http://schemas.openxmlformats.org/officeDocument/2006/relationships/slideLayout" Target="../slideLayouts/slideLayout127.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slideLayout" Target="../slideLayouts/slideLayout126.xml"/><Relationship Id="rId28" Type="http://schemas.openxmlformats.org/officeDocument/2006/relationships/slideLayout" Target="../slideLayouts/slideLayout131.xml"/><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slideLayout" Target="../slideLayouts/slideLayout125.xml"/><Relationship Id="rId27" Type="http://schemas.openxmlformats.org/officeDocument/2006/relationships/slideLayout" Target="../slideLayouts/slideLayout13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26" Type="http://schemas.openxmlformats.org/officeDocument/2006/relationships/slideLayout" Target="../slideLayouts/slideLayout157.xml"/><Relationship Id="rId3" Type="http://schemas.openxmlformats.org/officeDocument/2006/relationships/slideLayout" Target="../slideLayouts/slideLayout134.xml"/><Relationship Id="rId21" Type="http://schemas.openxmlformats.org/officeDocument/2006/relationships/slideLayout" Target="../slideLayouts/slideLayout152.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5" Type="http://schemas.openxmlformats.org/officeDocument/2006/relationships/slideLayout" Target="../slideLayouts/slideLayout156.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29" Type="http://schemas.openxmlformats.org/officeDocument/2006/relationships/slideLayout" Target="../slideLayouts/slideLayout160.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24" Type="http://schemas.openxmlformats.org/officeDocument/2006/relationships/slideLayout" Target="../slideLayouts/slideLayout155.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slideLayout" Target="../slideLayouts/slideLayout154.xml"/><Relationship Id="rId28" Type="http://schemas.openxmlformats.org/officeDocument/2006/relationships/slideLayout" Target="../slideLayouts/slideLayout159.xml"/><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 Id="rId27" Type="http://schemas.openxmlformats.org/officeDocument/2006/relationships/slideLayout" Target="../slideLayouts/slideLayout158.xml"/><Relationship Id="rId30"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8.xml"/><Relationship Id="rId13" Type="http://schemas.openxmlformats.org/officeDocument/2006/relationships/slideLayout" Target="../slideLayouts/slideLayout173.xml"/><Relationship Id="rId18" Type="http://schemas.openxmlformats.org/officeDocument/2006/relationships/slideLayout" Target="../slideLayouts/slideLayout178.xml"/><Relationship Id="rId26" Type="http://schemas.openxmlformats.org/officeDocument/2006/relationships/theme" Target="../theme/theme7.xml"/><Relationship Id="rId3" Type="http://schemas.openxmlformats.org/officeDocument/2006/relationships/slideLayout" Target="../slideLayouts/slideLayout163.xml"/><Relationship Id="rId21" Type="http://schemas.openxmlformats.org/officeDocument/2006/relationships/slideLayout" Target="../slideLayouts/slideLayout181.xml"/><Relationship Id="rId7" Type="http://schemas.openxmlformats.org/officeDocument/2006/relationships/slideLayout" Target="../slideLayouts/slideLayout167.xml"/><Relationship Id="rId12" Type="http://schemas.openxmlformats.org/officeDocument/2006/relationships/slideLayout" Target="../slideLayouts/slideLayout172.xml"/><Relationship Id="rId17" Type="http://schemas.openxmlformats.org/officeDocument/2006/relationships/slideLayout" Target="../slideLayouts/slideLayout177.xml"/><Relationship Id="rId25" Type="http://schemas.openxmlformats.org/officeDocument/2006/relationships/slideLayout" Target="../slideLayouts/slideLayout185.xml"/><Relationship Id="rId2" Type="http://schemas.openxmlformats.org/officeDocument/2006/relationships/slideLayout" Target="../slideLayouts/slideLayout162.xml"/><Relationship Id="rId16" Type="http://schemas.openxmlformats.org/officeDocument/2006/relationships/slideLayout" Target="../slideLayouts/slideLayout176.xml"/><Relationship Id="rId20" Type="http://schemas.openxmlformats.org/officeDocument/2006/relationships/slideLayout" Target="../slideLayouts/slideLayout180.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24" Type="http://schemas.openxmlformats.org/officeDocument/2006/relationships/slideLayout" Target="../slideLayouts/slideLayout184.xml"/><Relationship Id="rId5" Type="http://schemas.openxmlformats.org/officeDocument/2006/relationships/slideLayout" Target="../slideLayouts/slideLayout165.xml"/><Relationship Id="rId15" Type="http://schemas.openxmlformats.org/officeDocument/2006/relationships/slideLayout" Target="../slideLayouts/slideLayout175.xml"/><Relationship Id="rId23" Type="http://schemas.openxmlformats.org/officeDocument/2006/relationships/slideLayout" Target="../slideLayouts/slideLayout183.xml"/><Relationship Id="rId10" Type="http://schemas.openxmlformats.org/officeDocument/2006/relationships/slideLayout" Target="../slideLayouts/slideLayout170.xml"/><Relationship Id="rId19" Type="http://schemas.openxmlformats.org/officeDocument/2006/relationships/slideLayout" Target="../slideLayouts/slideLayout179.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slideLayout" Target="../slideLayouts/slideLayout174.xml"/><Relationship Id="rId22" Type="http://schemas.openxmlformats.org/officeDocument/2006/relationships/slideLayout" Target="../slideLayouts/slideLayout18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slideLayout" Target="../slideLayouts/slideLayout198.xml"/><Relationship Id="rId18" Type="http://schemas.openxmlformats.org/officeDocument/2006/relationships/slideLayout" Target="../slideLayouts/slideLayout203.xml"/><Relationship Id="rId3" Type="http://schemas.openxmlformats.org/officeDocument/2006/relationships/slideLayout" Target="../slideLayouts/slideLayout188.xml"/><Relationship Id="rId21" Type="http://schemas.openxmlformats.org/officeDocument/2006/relationships/image" Target="../media/image15.png"/><Relationship Id="rId7" Type="http://schemas.openxmlformats.org/officeDocument/2006/relationships/slideLayout" Target="../slideLayouts/slideLayout192.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 Type="http://schemas.openxmlformats.org/officeDocument/2006/relationships/slideLayout" Target="../slideLayouts/slideLayout187.xml"/><Relationship Id="rId16" Type="http://schemas.openxmlformats.org/officeDocument/2006/relationships/slideLayout" Target="../slideLayouts/slideLayout201.xml"/><Relationship Id="rId20" Type="http://schemas.openxmlformats.org/officeDocument/2006/relationships/theme" Target="../theme/theme8.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5" Type="http://schemas.openxmlformats.org/officeDocument/2006/relationships/slideLayout" Target="../slideLayouts/slideLayout190.xml"/><Relationship Id="rId15" Type="http://schemas.openxmlformats.org/officeDocument/2006/relationships/slideLayout" Target="../slideLayouts/slideLayout200.xml"/><Relationship Id="rId10" Type="http://schemas.openxmlformats.org/officeDocument/2006/relationships/slideLayout" Target="../slideLayouts/slideLayout195.xml"/><Relationship Id="rId19" Type="http://schemas.openxmlformats.org/officeDocument/2006/relationships/slideLayout" Target="../slideLayouts/slideLayout204.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295" r:id="rId5"/>
    <p:sldLayoutId id="2147484240" r:id="rId6"/>
    <p:sldLayoutId id="2147484296" r:id="rId7"/>
    <p:sldLayoutId id="2147484241" r:id="rId8"/>
    <p:sldLayoutId id="2147484297" r:id="rId9"/>
    <p:sldLayoutId id="2147484244" r:id="rId10"/>
    <p:sldLayoutId id="2147484298" r:id="rId11"/>
    <p:sldLayoutId id="2147484245" r:id="rId12"/>
    <p:sldLayoutId id="2147484247" r:id="rId13"/>
    <p:sldLayoutId id="2147484249" r:id="rId14"/>
    <p:sldLayoutId id="2147484301" r:id="rId15"/>
    <p:sldLayoutId id="2147484251" r:id="rId16"/>
    <p:sldLayoutId id="2147484252" r:id="rId17"/>
    <p:sldLayoutId id="2147484306" r:id="rId18"/>
    <p:sldLayoutId id="2147484307" r:id="rId19"/>
    <p:sldLayoutId id="2147484254" r:id="rId20"/>
    <p:sldLayoutId id="2147484257" r:id="rId21"/>
    <p:sldLayoutId id="2147484258" r:id="rId22"/>
    <p:sldLayoutId id="2147484260" r:id="rId23"/>
    <p:sldLayoutId id="2147484299" r:id="rId24"/>
    <p:sldLayoutId id="2147484263" r:id="rId25"/>
    <p:sldLayoutId id="2147484335" r:id="rId26"/>
    <p:sldLayoutId id="2147484478"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4" y="-8395"/>
            <a:ext cx="955641" cy="5775361"/>
            <a:chOff x="12618967" y="-8396"/>
            <a:chExt cx="955641" cy="5775361"/>
          </a:xfrm>
        </p:grpSpPr>
        <p:grpSp>
          <p:nvGrpSpPr>
            <p:cNvPr id="18" name="Group 17"/>
            <p:cNvGrpSpPr/>
            <p:nvPr userDrawn="1"/>
          </p:nvGrpSpPr>
          <p:grpSpPr>
            <a:xfrm>
              <a:off x="12618967" y="-8396"/>
              <a:ext cx="955641" cy="5755249"/>
              <a:chOff x="12618967" y="-8396"/>
              <a:chExt cx="955641" cy="5755249"/>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293"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293"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293"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293"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293"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1922475047"/>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 id="2147484321" r:id="rId12"/>
    <p:sldLayoutId id="2147484322" r:id="rId13"/>
    <p:sldLayoutId id="2147484323" r:id="rId14"/>
    <p:sldLayoutId id="2147484324" r:id="rId15"/>
    <p:sldLayoutId id="2147484325" r:id="rId16"/>
    <p:sldLayoutId id="2147484326" r:id="rId17"/>
    <p:sldLayoutId id="2147484327" r:id="rId18"/>
    <p:sldLayoutId id="2147484328" r:id="rId19"/>
    <p:sldLayoutId id="2147484329" r:id="rId20"/>
    <p:sldLayoutId id="2147484330" r:id="rId21"/>
    <p:sldLayoutId id="2147484331" r:id="rId22"/>
    <p:sldLayoutId id="2147484332" r:id="rId23"/>
    <p:sldLayoutId id="2147484333" r:id="rId24"/>
    <p:sldLayoutId id="2147484334" r:id="rId2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4450198"/>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41" r:id="rId4"/>
    <p:sldLayoutId id="2147484342" r:id="rId5"/>
    <p:sldLayoutId id="2147484343" r:id="rId6"/>
    <p:sldLayoutId id="2147484344" r:id="rId7"/>
    <p:sldLayoutId id="2147484345" r:id="rId8"/>
    <p:sldLayoutId id="2147484346" r:id="rId9"/>
    <p:sldLayoutId id="2147484347" r:id="rId10"/>
    <p:sldLayoutId id="2147484348" r:id="rId11"/>
    <p:sldLayoutId id="2147484349" r:id="rId12"/>
    <p:sldLayoutId id="2147484350" r:id="rId13"/>
    <p:sldLayoutId id="2147484351" r:id="rId14"/>
    <p:sldLayoutId id="2147484352" r:id="rId15"/>
    <p:sldLayoutId id="2147484353" r:id="rId16"/>
    <p:sldLayoutId id="2147484354" r:id="rId17"/>
    <p:sldLayoutId id="2147484355" r:id="rId18"/>
    <p:sldLayoutId id="2147484356" r:id="rId19"/>
    <p:sldLayoutId id="2147484357" r:id="rId20"/>
    <p:sldLayoutId id="2147484358" r:id="rId21"/>
    <p:sldLayoutId id="2147484360" r:id="rId22"/>
    <p:sldLayoutId id="2147484361" r:id="rId23"/>
    <p:sldLayoutId id="2147484362" r:id="rId24"/>
    <p:sldLayoutId id="2147484363" r:id="rId25"/>
    <p:sldLayoutId id="2147484364" r:id="rId26"/>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562820483"/>
      </p:ext>
    </p:extLst>
  </p:cSld>
  <p:clrMap bg1="lt1" tx1="dk1" bg2="lt2" tx2="dk2" accent1="accent1" accent2="accent2" accent3="accent3" accent4="accent4" accent5="accent5" accent6="accent6" hlink="hlink" folHlink="folHlink"/>
  <p:sldLayoutIdLst>
    <p:sldLayoutId id="2147484366" r:id="rId1"/>
    <p:sldLayoutId id="2147484367" r:id="rId2"/>
    <p:sldLayoutId id="2147484368" r:id="rId3"/>
    <p:sldLayoutId id="2147484369" r:id="rId4"/>
    <p:sldLayoutId id="2147484370" r:id="rId5"/>
    <p:sldLayoutId id="2147484371" r:id="rId6"/>
    <p:sldLayoutId id="2147484372" r:id="rId7"/>
    <p:sldLayoutId id="2147484373" r:id="rId8"/>
    <p:sldLayoutId id="2147484374" r:id="rId9"/>
    <p:sldLayoutId id="2147484375" r:id="rId10"/>
    <p:sldLayoutId id="2147484376" r:id="rId11"/>
    <p:sldLayoutId id="2147484377" r:id="rId12"/>
    <p:sldLayoutId id="2147484378" r:id="rId13"/>
    <p:sldLayoutId id="2147484379" r:id="rId14"/>
    <p:sldLayoutId id="2147484380" r:id="rId15"/>
    <p:sldLayoutId id="2147484381" r:id="rId16"/>
    <p:sldLayoutId id="2147484382" r:id="rId17"/>
    <p:sldLayoutId id="2147484383" r:id="rId18"/>
    <p:sldLayoutId id="2147484384" r:id="rId19"/>
    <p:sldLayoutId id="2147484385" r:id="rId20"/>
    <p:sldLayoutId id="2147484386" r:id="rId21"/>
    <p:sldLayoutId id="2147484387" r:id="rId22"/>
    <p:sldLayoutId id="2147484388" r:id="rId23"/>
    <p:sldLayoutId id="2147484389" r:id="rId24"/>
    <p:sldLayoutId id="2147484390"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3479310508"/>
      </p:ext>
    </p:extLst>
  </p:cSld>
  <p:clrMap bg1="lt1" tx1="dk1" bg2="lt2" tx2="dk2" accent1="accent1" accent2="accent2" accent3="accent3" accent4="accent4" accent5="accent5" accent6="accent6" hlink="hlink" folHlink="folHlink"/>
  <p:sldLayoutIdLst>
    <p:sldLayoutId id="2147484392" r:id="rId1"/>
    <p:sldLayoutId id="2147484393" r:id="rId2"/>
    <p:sldLayoutId id="2147484394" r:id="rId3"/>
    <p:sldLayoutId id="2147484395" r:id="rId4"/>
    <p:sldLayoutId id="2147484396" r:id="rId5"/>
    <p:sldLayoutId id="2147484397" r:id="rId6"/>
    <p:sldLayoutId id="2147484398" r:id="rId7"/>
    <p:sldLayoutId id="2147484399" r:id="rId8"/>
    <p:sldLayoutId id="2147484400" r:id="rId9"/>
    <p:sldLayoutId id="2147484401" r:id="rId10"/>
    <p:sldLayoutId id="2147484402" r:id="rId11"/>
    <p:sldLayoutId id="2147484403" r:id="rId12"/>
    <p:sldLayoutId id="2147484404" r:id="rId13"/>
    <p:sldLayoutId id="2147484405" r:id="rId14"/>
    <p:sldLayoutId id="2147484406" r:id="rId15"/>
    <p:sldLayoutId id="2147484407" r:id="rId16"/>
    <p:sldLayoutId id="2147484408" r:id="rId17"/>
    <p:sldLayoutId id="2147484409" r:id="rId18"/>
    <p:sldLayoutId id="2147484410" r:id="rId19"/>
    <p:sldLayoutId id="2147484411" r:id="rId20"/>
    <p:sldLayoutId id="2147484412" r:id="rId21"/>
    <p:sldLayoutId id="2147484413" r:id="rId22"/>
    <p:sldLayoutId id="2147484414" r:id="rId23"/>
    <p:sldLayoutId id="2147484415" r:id="rId24"/>
    <p:sldLayoutId id="2147484416" r:id="rId25"/>
    <p:sldLayoutId id="2147484417" r:id="rId26"/>
    <p:sldLayoutId id="2147484418" r:id="rId27"/>
    <p:sldLayoutId id="2147484420"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1197009520"/>
      </p:ext>
    </p:extLst>
  </p:cSld>
  <p:clrMap bg1="lt1" tx1="dk1" bg2="lt2" tx2="dk2" accent1="accent1" accent2="accent2" accent3="accent3" accent4="accent4" accent5="accent5" accent6="accent6" hlink="hlink" folHlink="folHlink"/>
  <p:sldLayoutIdLst>
    <p:sldLayoutId id="2147484422" r:id="rId1"/>
    <p:sldLayoutId id="2147484423" r:id="rId2"/>
    <p:sldLayoutId id="2147484424" r:id="rId3"/>
    <p:sldLayoutId id="2147484425" r:id="rId4"/>
    <p:sldLayoutId id="2147484426" r:id="rId5"/>
    <p:sldLayoutId id="2147484427" r:id="rId6"/>
    <p:sldLayoutId id="2147484428" r:id="rId7"/>
    <p:sldLayoutId id="2147484429" r:id="rId8"/>
    <p:sldLayoutId id="2147484430" r:id="rId9"/>
    <p:sldLayoutId id="2147484431" r:id="rId10"/>
    <p:sldLayoutId id="2147484432" r:id="rId11"/>
    <p:sldLayoutId id="2147484433" r:id="rId12"/>
    <p:sldLayoutId id="2147484434" r:id="rId13"/>
    <p:sldLayoutId id="2147484435" r:id="rId14"/>
    <p:sldLayoutId id="2147484436" r:id="rId15"/>
    <p:sldLayoutId id="2147484437" r:id="rId16"/>
    <p:sldLayoutId id="2147484438" r:id="rId17"/>
    <p:sldLayoutId id="2147484439" r:id="rId18"/>
    <p:sldLayoutId id="2147484440" r:id="rId19"/>
    <p:sldLayoutId id="2147484441" r:id="rId20"/>
    <p:sldLayoutId id="2147484442" r:id="rId21"/>
    <p:sldLayoutId id="2147484443" r:id="rId22"/>
    <p:sldLayoutId id="2147484444" r:id="rId23"/>
    <p:sldLayoutId id="2147484445" r:id="rId24"/>
    <p:sldLayoutId id="2147484446" r:id="rId25"/>
    <p:sldLayoutId id="2147484447" r:id="rId26"/>
    <p:sldLayoutId id="2147484448" r:id="rId27"/>
    <p:sldLayoutId id="2147484477" r:id="rId28"/>
    <p:sldLayoutId id="2147484498" r:id="rId2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4207136751"/>
      </p:ext>
    </p:extLst>
  </p:cSld>
  <p:clrMap bg1="lt1" tx1="dk1" bg2="lt2" tx2="dk2" accent1="accent1" accent2="accent2" accent3="accent3" accent4="accent4" accent5="accent5" accent6="accent6" hlink="hlink" folHlink="folHlink"/>
  <p:sldLayoutIdLst>
    <p:sldLayoutId id="2147484452" r:id="rId1"/>
    <p:sldLayoutId id="2147484453" r:id="rId2"/>
    <p:sldLayoutId id="2147484454" r:id="rId3"/>
    <p:sldLayoutId id="2147484455" r:id="rId4"/>
    <p:sldLayoutId id="2147484456" r:id="rId5"/>
    <p:sldLayoutId id="2147484457" r:id="rId6"/>
    <p:sldLayoutId id="2147484458" r:id="rId7"/>
    <p:sldLayoutId id="2147484459" r:id="rId8"/>
    <p:sldLayoutId id="2147484460" r:id="rId9"/>
    <p:sldLayoutId id="2147484461" r:id="rId10"/>
    <p:sldLayoutId id="2147484462" r:id="rId11"/>
    <p:sldLayoutId id="2147484463" r:id="rId12"/>
    <p:sldLayoutId id="2147484464" r:id="rId13"/>
    <p:sldLayoutId id="2147484465" r:id="rId14"/>
    <p:sldLayoutId id="2147484466" r:id="rId15"/>
    <p:sldLayoutId id="2147484467" r:id="rId16"/>
    <p:sldLayoutId id="2147484468" r:id="rId17"/>
    <p:sldLayoutId id="2147484469" r:id="rId18"/>
    <p:sldLayoutId id="2147484470" r:id="rId19"/>
    <p:sldLayoutId id="2147484471" r:id="rId20"/>
    <p:sldLayoutId id="2147484472" r:id="rId21"/>
    <p:sldLayoutId id="2147484473" r:id="rId22"/>
    <p:sldLayoutId id="2147484474" r:id="rId23"/>
    <p:sldLayoutId id="2147484475" r:id="rId24"/>
    <p:sldLayoutId id="2147484476"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363715"/>
            <a:ext cx="11375537" cy="565027"/>
          </a:xfrm>
          <a:prstGeom prst="rect">
            <a:avLst/>
          </a:prstGeom>
        </p:spPr>
        <p:txBody>
          <a:bodyPr vert="horz" wrap="square"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886332" y="1706668"/>
            <a:ext cx="11375535" cy="1726470"/>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7821515"/>
      </p:ext>
    </p:extLst>
  </p:cSld>
  <p:clrMap bg1="lt1" tx1="dk1" bg2="lt2" tx2="dk2" accent1="accent1" accent2="accent2" accent3="accent3" accent4="accent4" accent5="accent5" accent6="accent6" hlink="hlink" folHlink="folHlink"/>
  <p:sldLayoutIdLst>
    <p:sldLayoutId id="2147484480" r:id="rId1"/>
    <p:sldLayoutId id="2147484481" r:id="rId2"/>
    <p:sldLayoutId id="2147484482" r:id="rId3"/>
    <p:sldLayoutId id="2147484483" r:id="rId4"/>
    <p:sldLayoutId id="2147484484" r:id="rId5"/>
    <p:sldLayoutId id="2147484485" r:id="rId6"/>
    <p:sldLayoutId id="2147484486" r:id="rId7"/>
    <p:sldLayoutId id="2147484487" r:id="rId8"/>
    <p:sldLayoutId id="2147484488" r:id="rId9"/>
    <p:sldLayoutId id="2147484489" r:id="rId10"/>
    <p:sldLayoutId id="2147484490" r:id="rId11"/>
    <p:sldLayoutId id="2147484491" r:id="rId12"/>
    <p:sldLayoutId id="2147484492" r:id="rId13"/>
    <p:sldLayoutId id="2147484493" r:id="rId14"/>
    <p:sldLayoutId id="2147484494" r:id="rId15"/>
    <p:sldLayoutId id="2147484495" r:id="rId16"/>
    <p:sldLayoutId id="2147484496" r:id="rId17"/>
    <p:sldLayoutId id="2147484497" r:id="rId18"/>
    <p:sldLayoutId id="2147484499"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559" rtl="0" eaLnBrk="1" latinLnBrk="0" hangingPunct="1">
        <a:lnSpc>
          <a:spcPct val="90000"/>
        </a:lnSpc>
        <a:spcBef>
          <a:spcPct val="0"/>
        </a:spcBef>
        <a:buNone/>
        <a:defRPr lang="en-US" sz="4080" b="0" kern="1200" cap="none" spc="-102" baseline="0" dirty="0" smtClean="0">
          <a:ln w="3175">
            <a:noFill/>
          </a:ln>
          <a:solidFill>
            <a:schemeClr val="tx1"/>
          </a:solidFill>
          <a:effectLst/>
          <a:latin typeface="Segoe UI Light" pitchFamily="34" charset="0"/>
          <a:ea typeface="Verdana" pitchFamily="34" charset="0"/>
          <a:cs typeface="Verdana" pitchFamily="34" charset="0"/>
        </a:defRPr>
      </a:lvl1pPr>
    </p:titleStyle>
    <p:bodyStyle>
      <a:lvl1pPr marL="279779" indent="-279779" algn="l" defTabSz="932559" rtl="0" eaLnBrk="1" latinLnBrk="0" hangingPunct="1">
        <a:lnSpc>
          <a:spcPct val="100000"/>
        </a:lnSpc>
        <a:spcBef>
          <a:spcPts val="612"/>
        </a:spcBef>
        <a:buClr>
          <a:schemeClr val="accent1"/>
        </a:buClr>
        <a:buSzPct val="100000"/>
        <a:buFontTx/>
        <a:buBlip>
          <a:blip r:embed="rId21"/>
        </a:buBlip>
        <a:defRPr sz="2040" kern="1200">
          <a:solidFill>
            <a:schemeClr val="tx1"/>
          </a:solidFill>
          <a:latin typeface="Segoe UI" pitchFamily="34" charset="0"/>
          <a:ea typeface="Segoe UI" pitchFamily="34" charset="0"/>
          <a:cs typeface="Segoe UI" pitchFamily="34" charset="0"/>
        </a:defRPr>
      </a:lvl1pPr>
      <a:lvl2pPr marL="559558" indent="-279779" algn="l" defTabSz="932559" rtl="0" eaLnBrk="1" latinLnBrk="0" hangingPunct="1">
        <a:lnSpc>
          <a:spcPct val="100000"/>
        </a:lnSpc>
        <a:spcBef>
          <a:spcPts val="612"/>
        </a:spcBef>
        <a:buClr>
          <a:schemeClr val="accent1"/>
        </a:buClr>
        <a:buSzPct val="100000"/>
        <a:buFontTx/>
        <a:buBlip>
          <a:blip r:embed="rId21"/>
        </a:buBlip>
        <a:defRPr sz="2040" kern="1200">
          <a:solidFill>
            <a:schemeClr val="tx1"/>
          </a:solidFill>
          <a:latin typeface="Segoe UI" pitchFamily="34" charset="0"/>
          <a:ea typeface="Segoe UI" pitchFamily="34" charset="0"/>
          <a:cs typeface="Segoe UI" pitchFamily="34" charset="0"/>
        </a:defRPr>
      </a:lvl2pPr>
      <a:lvl3pPr marL="839337" indent="-279779" algn="l" defTabSz="932559" rtl="0" eaLnBrk="1" latinLnBrk="0" hangingPunct="1">
        <a:lnSpc>
          <a:spcPct val="100000"/>
        </a:lnSpc>
        <a:spcBef>
          <a:spcPts val="612"/>
        </a:spcBef>
        <a:buClr>
          <a:schemeClr val="accent1"/>
        </a:buClr>
        <a:buSzPct val="100000"/>
        <a:buFontTx/>
        <a:buBlip>
          <a:blip r:embed="rId21"/>
        </a:buBlip>
        <a:defRPr sz="1836" kern="1200">
          <a:solidFill>
            <a:schemeClr val="tx1"/>
          </a:solidFill>
          <a:latin typeface="Segoe UI" pitchFamily="34" charset="0"/>
          <a:ea typeface="Segoe UI" pitchFamily="34" charset="0"/>
          <a:cs typeface="Segoe UI" pitchFamily="34" charset="0"/>
        </a:defRPr>
      </a:lvl3pPr>
      <a:lvl4pPr marL="1119116" indent="-279779" algn="l" defTabSz="932559" rtl="0" eaLnBrk="1" latinLnBrk="0" hangingPunct="1">
        <a:lnSpc>
          <a:spcPct val="100000"/>
        </a:lnSpc>
        <a:spcBef>
          <a:spcPts val="612"/>
        </a:spcBef>
        <a:buClr>
          <a:schemeClr val="accent1"/>
        </a:buClr>
        <a:buSzPct val="100000"/>
        <a:buFontTx/>
        <a:buBlip>
          <a:blip r:embed="rId21"/>
        </a:buBlip>
        <a:defRPr sz="1632" kern="1200">
          <a:solidFill>
            <a:schemeClr val="tx1"/>
          </a:solidFill>
          <a:latin typeface="Segoe UI" pitchFamily="34" charset="0"/>
          <a:ea typeface="Segoe UI" pitchFamily="34" charset="0"/>
          <a:cs typeface="Segoe UI" pitchFamily="34" charset="0"/>
        </a:defRPr>
      </a:lvl4pPr>
      <a:lvl5pPr marL="1398895" indent="-279779" algn="l" defTabSz="932559" rtl="0" eaLnBrk="1" latinLnBrk="0" hangingPunct="1">
        <a:lnSpc>
          <a:spcPct val="100000"/>
        </a:lnSpc>
        <a:spcBef>
          <a:spcPts val="612"/>
        </a:spcBef>
        <a:buClr>
          <a:schemeClr val="accent1"/>
        </a:buClr>
        <a:buSzPct val="100000"/>
        <a:buFontTx/>
        <a:buBlip>
          <a:blip r:embed="rId21"/>
        </a:buBlip>
        <a:defRPr sz="1632" kern="1200">
          <a:solidFill>
            <a:schemeClr val="tx1"/>
          </a:solidFill>
          <a:latin typeface="Segoe UI" pitchFamily="34" charset="0"/>
          <a:ea typeface="Segoe UI" pitchFamily="34" charset="0"/>
          <a:cs typeface="Segoe UI" pitchFamily="34" charset="0"/>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9.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97.xm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19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7.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197.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19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7.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197.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19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197.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19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0.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19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7.xml"/></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19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3" y="1713939"/>
            <a:ext cx="12161772" cy="1837298"/>
          </a:xfrm>
        </p:spPr>
        <p:txBody>
          <a:bodyPr/>
          <a:lstStyle/>
          <a:p>
            <a:r>
              <a:rPr lang="en-US" dirty="0"/>
              <a:t>Model View Controller (MVC) Design Pattern</a:t>
            </a:r>
          </a:p>
        </p:txBody>
      </p:sp>
      <p:sp>
        <p:nvSpPr>
          <p:cNvPr id="3" name="Text Placeholder 2"/>
          <p:cNvSpPr>
            <a:spLocks noGrp="1"/>
          </p:cNvSpPr>
          <p:nvPr>
            <p:ph type="body" sz="quarter" idx="12"/>
          </p:nvPr>
        </p:nvSpPr>
        <p:spPr/>
        <p:txBody>
          <a:bodyPr/>
          <a:lstStyle/>
          <a:p>
            <a:r>
              <a:rPr lang="en-US" dirty="0"/>
              <a:t>Crystal Tenn</a:t>
            </a:r>
          </a:p>
          <a:p>
            <a:r>
              <a:rPr lang="en-US" dirty="0"/>
              <a:t>Crystal.Tenn@microsoft.com</a:t>
            </a:r>
          </a:p>
        </p:txBody>
      </p:sp>
    </p:spTree>
    <p:extLst>
      <p:ext uri="{BB962C8B-B14F-4D97-AF65-F5344CB8AC3E}">
        <p14:creationId xmlns:p14="http://schemas.microsoft.com/office/powerpoint/2010/main" val="3530535506"/>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37686" y="3081867"/>
            <a:ext cx="4787447" cy="3349835"/>
          </a:xfrm>
          <a:prstGeom prst="rect">
            <a:avLst/>
          </a:prstGeom>
          <a:solidFill>
            <a:schemeClr val="bg1">
              <a:lumMod val="95000"/>
            </a:schemeClr>
          </a:solidFill>
          <a:ln w="38100">
            <a:solidFill>
              <a:schemeClr val="tx1"/>
            </a:solidFill>
            <a:prstDash val="sysDot"/>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5" name="Content Placeholder 2"/>
          <p:cNvSpPr>
            <a:spLocks noGrp="1"/>
          </p:cNvSpPr>
          <p:nvPr>
            <p:ph idx="4294967295"/>
          </p:nvPr>
        </p:nvSpPr>
        <p:spPr>
          <a:xfrm>
            <a:off x="1811747" y="1042370"/>
            <a:ext cx="8820812" cy="1918016"/>
          </a:xfrm>
          <a:prstGeom prst="rect">
            <a:avLst/>
          </a:prstGeom>
        </p:spPr>
        <p:txBody>
          <a:bodyPr/>
          <a:lstStyle/>
          <a:p>
            <a:r>
              <a:rPr lang="en-US" sz="2448" dirty="0">
                <a:solidFill>
                  <a:srgbClr val="C00000"/>
                </a:solidFill>
                <a:latin typeface="Segoe Print" pitchFamily="2" charset="0"/>
                <a:cs typeface="Arial"/>
              </a:rPr>
              <a:t>Overloaded term </a:t>
            </a:r>
            <a:r>
              <a:rPr lang="en-US" sz="2448" dirty="0">
                <a:cs typeface="Arial"/>
              </a:rPr>
              <a:t>-- refers to…</a:t>
            </a:r>
          </a:p>
          <a:p>
            <a:pPr lvl="1"/>
            <a:r>
              <a:rPr lang="en-US" sz="2244" dirty="0">
                <a:solidFill>
                  <a:srgbClr val="C00000"/>
                </a:solidFill>
                <a:latin typeface="Segoe Print" pitchFamily="2" charset="0"/>
                <a:cs typeface="Arial"/>
              </a:rPr>
              <a:t>Model Layer - </a:t>
            </a:r>
            <a:r>
              <a:rPr lang="en-US" dirty="0">
                <a:cs typeface="Arial"/>
              </a:rPr>
              <a:t>Service layers (BAL, DAL, DB) that provide compute,          business and data storage operations</a:t>
            </a:r>
          </a:p>
          <a:p>
            <a:pPr lvl="1"/>
            <a:r>
              <a:rPr lang="en-US" sz="2244" dirty="0">
                <a:solidFill>
                  <a:srgbClr val="C00000"/>
                </a:solidFill>
                <a:latin typeface="Segoe Print" pitchFamily="2" charset="0"/>
                <a:cs typeface="Arial"/>
              </a:rPr>
              <a:t>Model Data </a:t>
            </a:r>
            <a:r>
              <a:rPr lang="en-US" sz="2244">
                <a:solidFill>
                  <a:srgbClr val="C00000"/>
                </a:solidFill>
                <a:latin typeface="Segoe Print" pitchFamily="2" charset="0"/>
                <a:cs typeface="Arial"/>
              </a:rPr>
              <a:t>-  </a:t>
            </a:r>
            <a:r>
              <a:rPr lang="en-US" sz="2244">
                <a:cs typeface="Arial"/>
              </a:rPr>
              <a:t>Domain data object </a:t>
            </a:r>
            <a:r>
              <a:rPr lang="en-US" sz="2244" dirty="0">
                <a:cs typeface="Arial"/>
              </a:rPr>
              <a:t>returned from operation and  passed to View for presentation</a:t>
            </a:r>
            <a:endParaRPr lang="en-US" dirty="0">
              <a:cs typeface="Arial"/>
            </a:endParaRPr>
          </a:p>
        </p:txBody>
      </p:sp>
      <p:sp>
        <p:nvSpPr>
          <p:cNvPr id="35" name="Rectangle 34"/>
          <p:cNvSpPr/>
          <p:nvPr/>
        </p:nvSpPr>
        <p:spPr bwMode="auto">
          <a:xfrm>
            <a:off x="6525133" y="3059490"/>
            <a:ext cx="4193929" cy="3370329"/>
          </a:xfrm>
          <a:prstGeom prst="rect">
            <a:avLst/>
          </a:prstGeom>
          <a:solidFill>
            <a:srgbClr val="F9FBA5"/>
          </a:solidFill>
          <a:ln w="34925">
            <a:solidFill>
              <a:schemeClr val="tx1"/>
            </a:solidFill>
            <a:prstDash val="sysDot"/>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What is the Model?</a:t>
            </a:r>
          </a:p>
        </p:txBody>
      </p:sp>
      <p:sp>
        <p:nvSpPr>
          <p:cNvPr id="6" name="Rounded Rectangle 5"/>
          <p:cNvSpPr/>
          <p:nvPr/>
        </p:nvSpPr>
        <p:spPr bwMode="auto">
          <a:xfrm>
            <a:off x="2770833" y="3754645"/>
            <a:ext cx="1212383" cy="586086"/>
          </a:xfrm>
          <a:prstGeom prst="roundRect">
            <a:avLst/>
          </a:prstGeom>
          <a:solidFill>
            <a:schemeClr val="bg1">
              <a:lumMod val="85000"/>
            </a:schemeClr>
          </a:solidFill>
          <a:ln w="12700" cap="flat" cmpd="sng" algn="ctr">
            <a:solidFill>
              <a:schemeClr val="tx1"/>
            </a:solidFill>
            <a:prstDash val="solid"/>
            <a:round/>
            <a:headEnd type="none" w="med" len="med"/>
            <a:tailEnd type="none" w="med" len="med"/>
          </a:ln>
          <a:effectLst/>
        </p:spPr>
        <p:txBody>
          <a:bodyPr vert="horz" wrap="none" lIns="93260" tIns="46630" rIns="93260" bIns="46630" numCol="1" rtlCol="0" anchor="ctr" anchorCtr="0" compatLnSpc="1">
            <a:prstTxWarp prst="textNoShape">
              <a:avLst/>
            </a:prstTxWarp>
          </a:bodyPr>
          <a:lstStyle/>
          <a:p>
            <a:pPr defTabSz="932597" eaLnBrk="0" fontAlgn="base" hangingPunct="0">
              <a:spcBef>
                <a:spcPct val="0"/>
              </a:spcBef>
              <a:spcAft>
                <a:spcPct val="0"/>
              </a:spcAft>
            </a:pPr>
            <a:endParaRPr lang="en-US" sz="2448" dirty="0">
              <a:solidFill>
                <a:schemeClr val="bg1"/>
              </a:solidFill>
            </a:endParaRPr>
          </a:p>
          <a:p>
            <a:pPr defTabSz="932597" eaLnBrk="0" fontAlgn="base" hangingPunct="0">
              <a:spcBef>
                <a:spcPct val="0"/>
              </a:spcBef>
              <a:spcAft>
                <a:spcPct val="0"/>
              </a:spcAft>
            </a:pPr>
            <a:endParaRPr lang="en-US" sz="2040" dirty="0">
              <a:solidFill>
                <a:schemeClr val="bg1"/>
              </a:solidFill>
              <a:latin typeface="Arial" charset="0"/>
            </a:endParaRPr>
          </a:p>
          <a:p>
            <a:pPr defTabSz="932597" eaLnBrk="0" fontAlgn="base" hangingPunct="0">
              <a:spcBef>
                <a:spcPct val="0"/>
              </a:spcBef>
              <a:spcAft>
                <a:spcPct val="0"/>
              </a:spcAft>
            </a:pPr>
            <a:endParaRPr lang="en-US" sz="2040" dirty="0">
              <a:solidFill>
                <a:schemeClr val="bg1"/>
              </a:solidFill>
              <a:latin typeface="Arial" charset="0"/>
            </a:endParaRPr>
          </a:p>
          <a:p>
            <a:pPr defTabSz="932597" eaLnBrk="0" fontAlgn="base" hangingPunct="0">
              <a:spcBef>
                <a:spcPct val="0"/>
              </a:spcBef>
              <a:spcAft>
                <a:spcPct val="0"/>
              </a:spcAft>
            </a:pPr>
            <a:endParaRPr lang="en-US" sz="1836" dirty="0">
              <a:latin typeface="Arial" charset="0"/>
            </a:endParaRPr>
          </a:p>
          <a:p>
            <a:pPr algn="ctr" defTabSz="932597" eaLnBrk="0" fontAlgn="base" hangingPunct="0">
              <a:spcBef>
                <a:spcPct val="0"/>
              </a:spcBef>
              <a:spcAft>
                <a:spcPct val="0"/>
              </a:spcAft>
            </a:pPr>
            <a:r>
              <a:rPr lang="en-US" sz="1632" b="1" dirty="0">
                <a:solidFill>
                  <a:srgbClr val="000000"/>
                </a:solidFill>
                <a:latin typeface="Arial" charset="0"/>
              </a:rPr>
              <a:t>Controller</a:t>
            </a:r>
          </a:p>
          <a:p>
            <a:pPr defTabSz="932597" eaLnBrk="0" fontAlgn="base" hangingPunct="0">
              <a:spcBef>
                <a:spcPct val="0"/>
              </a:spcBef>
              <a:spcAft>
                <a:spcPct val="0"/>
              </a:spcAft>
            </a:pPr>
            <a:endParaRPr lang="en-US" sz="2448" dirty="0">
              <a:solidFill>
                <a:schemeClr val="bg1"/>
              </a:solidFill>
            </a:endParaRPr>
          </a:p>
          <a:p>
            <a:pPr defTabSz="932597" eaLnBrk="0" fontAlgn="base" hangingPunct="0">
              <a:spcBef>
                <a:spcPct val="0"/>
              </a:spcBef>
              <a:spcAft>
                <a:spcPct val="0"/>
              </a:spcAft>
            </a:pPr>
            <a:endParaRPr lang="en-US" sz="2448" dirty="0">
              <a:solidFill>
                <a:schemeClr val="bg1"/>
              </a:solidFill>
              <a:latin typeface="Arial" charset="0"/>
            </a:endParaRPr>
          </a:p>
          <a:p>
            <a:pPr algn="ctr" defTabSz="932597" eaLnBrk="0" fontAlgn="base" hangingPunct="0">
              <a:spcBef>
                <a:spcPct val="0"/>
              </a:spcBef>
              <a:spcAft>
                <a:spcPct val="0"/>
              </a:spcAft>
            </a:pPr>
            <a:endParaRPr lang="en-US" sz="2040" dirty="0">
              <a:solidFill>
                <a:schemeClr val="bg1"/>
              </a:solidFill>
            </a:endParaRPr>
          </a:p>
          <a:p>
            <a:pPr algn="ctr" defTabSz="932597" eaLnBrk="0" fontAlgn="base" hangingPunct="0">
              <a:spcBef>
                <a:spcPct val="0"/>
              </a:spcBef>
              <a:spcAft>
                <a:spcPct val="0"/>
              </a:spcAft>
            </a:pPr>
            <a:endParaRPr lang="en-US" sz="2040" dirty="0">
              <a:solidFill>
                <a:schemeClr val="bg1"/>
              </a:solidFill>
              <a:latin typeface="Arial" charset="0"/>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3363" y="4595619"/>
            <a:ext cx="633685" cy="713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Arrow Connector 7"/>
          <p:cNvCxnSpPr/>
          <p:nvPr/>
        </p:nvCxnSpPr>
        <p:spPr bwMode="auto">
          <a:xfrm flipV="1">
            <a:off x="2315496" y="4059644"/>
            <a:ext cx="414789" cy="535976"/>
          </a:xfrm>
          <a:prstGeom prst="straightConnector1">
            <a:avLst/>
          </a:prstGeom>
          <a:solidFill>
            <a:srgbClr val="FFFF00"/>
          </a:solidFill>
          <a:ln w="63500" cap="flat" cmpd="sng" algn="ctr">
            <a:solidFill>
              <a:schemeClr val="bg1">
                <a:lumMod val="50000"/>
              </a:schemeClr>
            </a:solidFill>
            <a:prstDash val="solid"/>
            <a:round/>
            <a:headEnd type="none" w="med" len="med"/>
            <a:tailEnd type="arrow"/>
          </a:ln>
          <a:effectLst/>
        </p:spPr>
      </p:cxnSp>
      <p:cxnSp>
        <p:nvCxnSpPr>
          <p:cNvPr id="26" name="Straight Arrow Connector 25"/>
          <p:cNvCxnSpPr/>
          <p:nvPr/>
        </p:nvCxnSpPr>
        <p:spPr bwMode="auto">
          <a:xfrm>
            <a:off x="3983215" y="3899524"/>
            <a:ext cx="2527753" cy="0"/>
          </a:xfrm>
          <a:prstGeom prst="straightConnector1">
            <a:avLst/>
          </a:prstGeom>
          <a:solidFill>
            <a:srgbClr val="FFFF00"/>
          </a:solidFill>
          <a:ln w="63500" cap="flat" cmpd="sng" algn="ctr">
            <a:solidFill>
              <a:schemeClr val="bg1">
                <a:lumMod val="50000"/>
              </a:schemeClr>
            </a:solidFill>
            <a:prstDash val="solid"/>
            <a:round/>
            <a:headEnd type="none" w="med" len="med"/>
            <a:tailEnd type="arrow"/>
          </a:ln>
          <a:effectLst/>
        </p:spPr>
      </p:cxnSp>
      <p:sp>
        <p:nvSpPr>
          <p:cNvPr id="39" name="Rectangle 38"/>
          <p:cNvSpPr/>
          <p:nvPr/>
        </p:nvSpPr>
        <p:spPr bwMode="auto">
          <a:xfrm>
            <a:off x="4616257" y="4008960"/>
            <a:ext cx="1162995" cy="414265"/>
          </a:xfrm>
          <a:prstGeom prst="rect">
            <a:avLst/>
          </a:prstGeom>
          <a:solidFill>
            <a:schemeClr val="accent6"/>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632" b="1" dirty="0">
                <a:gradFill>
                  <a:gsLst>
                    <a:gs pos="0">
                      <a:srgbClr val="FFFFFF"/>
                    </a:gs>
                    <a:gs pos="100000">
                      <a:srgbClr val="FFFFFF"/>
                    </a:gs>
                  </a:gsLst>
                  <a:lin ang="5400000" scaled="0"/>
                </a:gradFill>
              </a:rPr>
              <a:t>Data</a:t>
            </a:r>
          </a:p>
        </p:txBody>
      </p:sp>
      <p:cxnSp>
        <p:nvCxnSpPr>
          <p:cNvPr id="41" name="Straight Arrow Connector 40"/>
          <p:cNvCxnSpPr>
            <a:endCxn id="39" idx="3"/>
          </p:cNvCxnSpPr>
          <p:nvPr/>
        </p:nvCxnSpPr>
        <p:spPr bwMode="auto">
          <a:xfrm flipH="1">
            <a:off x="5779252" y="4216093"/>
            <a:ext cx="675297" cy="0"/>
          </a:xfrm>
          <a:prstGeom prst="straightConnector1">
            <a:avLst/>
          </a:prstGeom>
          <a:solidFill>
            <a:srgbClr val="FFFF00"/>
          </a:solidFill>
          <a:ln w="63500" cap="flat" cmpd="sng" algn="ctr">
            <a:solidFill>
              <a:schemeClr val="bg1">
                <a:lumMod val="50000"/>
              </a:schemeClr>
            </a:solidFill>
            <a:prstDash val="solid"/>
            <a:round/>
            <a:headEnd type="none" w="med" len="med"/>
            <a:tailEnd type="arrow"/>
          </a:ln>
          <a:effectLst/>
        </p:spPr>
      </p:cxnSp>
      <p:cxnSp>
        <p:nvCxnSpPr>
          <p:cNvPr id="42" name="Straight Arrow Connector 41"/>
          <p:cNvCxnSpPr>
            <a:stCxn id="39" idx="1"/>
          </p:cNvCxnSpPr>
          <p:nvPr/>
        </p:nvCxnSpPr>
        <p:spPr bwMode="auto">
          <a:xfrm flipH="1" flipV="1">
            <a:off x="3968135" y="4216092"/>
            <a:ext cx="648122" cy="1"/>
          </a:xfrm>
          <a:prstGeom prst="straightConnector1">
            <a:avLst/>
          </a:prstGeom>
          <a:solidFill>
            <a:srgbClr val="FFFF00"/>
          </a:solidFill>
          <a:ln w="63500" cap="flat" cmpd="sng" algn="ctr">
            <a:solidFill>
              <a:schemeClr val="bg1">
                <a:lumMod val="50000"/>
              </a:schemeClr>
            </a:solidFill>
            <a:prstDash val="solid"/>
            <a:round/>
            <a:headEnd type="none" w="med" len="med"/>
            <a:tailEnd type="arrow"/>
          </a:ln>
          <a:effectLst/>
        </p:spPr>
      </p:cxnSp>
      <p:sp>
        <p:nvSpPr>
          <p:cNvPr id="30" name="Rounded Rectangle 29"/>
          <p:cNvSpPr/>
          <p:nvPr/>
        </p:nvSpPr>
        <p:spPr bwMode="auto">
          <a:xfrm>
            <a:off x="7701951" y="3525032"/>
            <a:ext cx="1613959" cy="612519"/>
          </a:xfrm>
          <a:prstGeom prst="roundRect">
            <a:avLst/>
          </a:prstGeom>
          <a:solidFill>
            <a:schemeClr val="accent6"/>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3256" tIns="46628" rIns="93256" bIns="46628" numCol="1" rtlCol="0" anchor="ctr" anchorCtr="0" compatLnSpc="1">
            <a:prstTxWarp prst="textNoShape">
              <a:avLst/>
            </a:prstTxWarp>
          </a:bodyPr>
          <a:lstStyle/>
          <a:p>
            <a:pPr defTabSz="932290"/>
            <a:endParaRPr lang="en-US" sz="2244" dirty="0">
              <a:gradFill>
                <a:gsLst>
                  <a:gs pos="0">
                    <a:srgbClr val="FFFFFF"/>
                  </a:gs>
                  <a:gs pos="100000">
                    <a:srgbClr val="FFFFFF"/>
                  </a:gs>
                </a:gsLst>
                <a:lin ang="5400000" scaled="0"/>
              </a:gradFill>
            </a:endParaRPr>
          </a:p>
          <a:p>
            <a:pPr defTabSz="932290"/>
            <a:endParaRPr lang="en-US" sz="2244" dirty="0">
              <a:gradFill>
                <a:gsLst>
                  <a:gs pos="0">
                    <a:srgbClr val="FFFFFF"/>
                  </a:gs>
                  <a:gs pos="100000">
                    <a:srgbClr val="FFFFFF"/>
                  </a:gs>
                </a:gsLst>
                <a:lin ang="5400000" scaled="0"/>
              </a:gradFill>
            </a:endParaRPr>
          </a:p>
          <a:p>
            <a:pPr algn="ctr" defTabSz="932290"/>
            <a:r>
              <a:rPr lang="en-US" sz="1632" b="1" dirty="0">
                <a:gradFill>
                  <a:gsLst>
                    <a:gs pos="0">
                      <a:srgbClr val="FFFFFF"/>
                    </a:gs>
                    <a:gs pos="100000">
                      <a:srgbClr val="FFFFFF"/>
                    </a:gs>
                  </a:gsLst>
                  <a:lin ang="5400000" scaled="0"/>
                </a:gradFill>
              </a:rPr>
              <a:t>Service Layer</a:t>
            </a:r>
          </a:p>
          <a:p>
            <a:pPr defTabSz="932290"/>
            <a:endParaRPr lang="en-US" sz="2244" dirty="0">
              <a:gradFill>
                <a:gsLst>
                  <a:gs pos="0">
                    <a:srgbClr val="FFFFFF"/>
                  </a:gs>
                  <a:gs pos="100000">
                    <a:srgbClr val="FFFFFF"/>
                  </a:gs>
                </a:gsLst>
                <a:lin ang="5400000" scaled="0"/>
              </a:gradFill>
            </a:endParaRPr>
          </a:p>
          <a:p>
            <a:pPr defTabSz="932290"/>
            <a:endParaRPr lang="en-US" sz="2244" dirty="0">
              <a:gradFill>
                <a:gsLst>
                  <a:gs pos="0">
                    <a:srgbClr val="FFFFFF"/>
                  </a:gs>
                  <a:gs pos="100000">
                    <a:srgbClr val="FFFFFF"/>
                  </a:gs>
                </a:gsLst>
                <a:lin ang="5400000" scaled="0"/>
              </a:gradFill>
            </a:endParaRPr>
          </a:p>
        </p:txBody>
      </p:sp>
      <p:sp>
        <p:nvSpPr>
          <p:cNvPr id="31" name="Rounded Rectangle 30"/>
          <p:cNvSpPr/>
          <p:nvPr/>
        </p:nvSpPr>
        <p:spPr bwMode="auto">
          <a:xfrm>
            <a:off x="6755710" y="4479772"/>
            <a:ext cx="1613959" cy="612519"/>
          </a:xfrm>
          <a:prstGeom prst="roundRect">
            <a:avLst/>
          </a:prstGeom>
          <a:solidFill>
            <a:schemeClr val="accent6"/>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3256" tIns="46628" rIns="93256" bIns="46628" numCol="1" rtlCol="0" anchor="ctr" anchorCtr="0" compatLnSpc="1">
            <a:prstTxWarp prst="textNoShape">
              <a:avLst/>
            </a:prstTxWarp>
          </a:bodyPr>
          <a:lstStyle/>
          <a:p>
            <a:pPr defTabSz="932290"/>
            <a:endParaRPr lang="en-US" sz="2244" dirty="0">
              <a:gradFill>
                <a:gsLst>
                  <a:gs pos="0">
                    <a:srgbClr val="FFFFFF"/>
                  </a:gs>
                  <a:gs pos="100000">
                    <a:srgbClr val="FFFFFF"/>
                  </a:gs>
                </a:gsLst>
                <a:lin ang="5400000" scaled="0"/>
              </a:gradFill>
            </a:endParaRPr>
          </a:p>
          <a:p>
            <a:pPr defTabSz="932290"/>
            <a:endParaRPr lang="en-US" sz="2244" dirty="0">
              <a:gradFill>
                <a:gsLst>
                  <a:gs pos="0">
                    <a:srgbClr val="FFFFFF"/>
                  </a:gs>
                  <a:gs pos="100000">
                    <a:srgbClr val="FFFFFF"/>
                  </a:gs>
                </a:gsLst>
                <a:lin ang="5400000" scaled="0"/>
              </a:gradFill>
            </a:endParaRPr>
          </a:p>
          <a:p>
            <a:pPr algn="ctr" defTabSz="932290"/>
            <a:r>
              <a:rPr lang="en-US" sz="1632" b="1" dirty="0">
                <a:gradFill>
                  <a:gsLst>
                    <a:gs pos="0">
                      <a:srgbClr val="FFFFFF"/>
                    </a:gs>
                    <a:gs pos="100000">
                      <a:srgbClr val="FFFFFF"/>
                    </a:gs>
                  </a:gsLst>
                  <a:lin ang="5400000" scaled="0"/>
                </a:gradFill>
              </a:rPr>
              <a:t>Repositories</a:t>
            </a:r>
          </a:p>
          <a:p>
            <a:pPr defTabSz="932290"/>
            <a:endParaRPr lang="en-US" sz="2244" dirty="0">
              <a:gradFill>
                <a:gsLst>
                  <a:gs pos="0">
                    <a:srgbClr val="FFFFFF"/>
                  </a:gs>
                  <a:gs pos="100000">
                    <a:srgbClr val="FFFFFF"/>
                  </a:gs>
                </a:gsLst>
                <a:lin ang="5400000" scaled="0"/>
              </a:gradFill>
            </a:endParaRPr>
          </a:p>
          <a:p>
            <a:pPr defTabSz="932290"/>
            <a:endParaRPr lang="en-US" sz="2244" dirty="0">
              <a:gradFill>
                <a:gsLst>
                  <a:gs pos="0">
                    <a:srgbClr val="FFFFFF"/>
                  </a:gs>
                  <a:gs pos="100000">
                    <a:srgbClr val="FFFFFF"/>
                  </a:gs>
                </a:gsLst>
                <a:lin ang="5400000" scaled="0"/>
              </a:gradFill>
            </a:endParaRPr>
          </a:p>
        </p:txBody>
      </p:sp>
      <p:sp>
        <p:nvSpPr>
          <p:cNvPr id="32" name="Flowchart: Magnetic Disk 31"/>
          <p:cNvSpPr/>
          <p:nvPr/>
        </p:nvSpPr>
        <p:spPr bwMode="auto">
          <a:xfrm>
            <a:off x="6952813" y="5474870"/>
            <a:ext cx="1175064" cy="660973"/>
          </a:xfrm>
          <a:prstGeom prst="flowChartMagneticDisk">
            <a:avLst/>
          </a:prstGeom>
          <a:solidFill>
            <a:schemeClr val="accent6"/>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632" b="1" dirty="0">
                <a:gradFill>
                  <a:gsLst>
                    <a:gs pos="0">
                      <a:srgbClr val="FFFFFF"/>
                    </a:gs>
                    <a:gs pos="100000">
                      <a:srgbClr val="FFFFFF"/>
                    </a:gs>
                  </a:gsLst>
                  <a:lin ang="5400000" scaled="0"/>
                </a:gradFill>
              </a:rPr>
              <a:t>Data</a:t>
            </a:r>
          </a:p>
        </p:txBody>
      </p:sp>
      <p:sp>
        <p:nvSpPr>
          <p:cNvPr id="33" name="Rounded Rectangle 32"/>
          <p:cNvSpPr/>
          <p:nvPr/>
        </p:nvSpPr>
        <p:spPr bwMode="auto">
          <a:xfrm>
            <a:off x="8807542" y="4479772"/>
            <a:ext cx="1613959" cy="612519"/>
          </a:xfrm>
          <a:prstGeom prst="roundRect">
            <a:avLst/>
          </a:prstGeom>
          <a:solidFill>
            <a:schemeClr val="accent6"/>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3256" tIns="46628" rIns="93256" bIns="46628" numCol="1" rtlCol="0" anchor="ctr" anchorCtr="0" compatLnSpc="1">
            <a:prstTxWarp prst="textNoShape">
              <a:avLst/>
            </a:prstTxWarp>
          </a:bodyPr>
          <a:lstStyle/>
          <a:p>
            <a:pPr defTabSz="932290"/>
            <a:endParaRPr lang="en-US" sz="2244" dirty="0">
              <a:gradFill>
                <a:gsLst>
                  <a:gs pos="0">
                    <a:srgbClr val="FFFFFF"/>
                  </a:gs>
                  <a:gs pos="100000">
                    <a:srgbClr val="FFFFFF"/>
                  </a:gs>
                </a:gsLst>
                <a:lin ang="5400000" scaled="0"/>
              </a:gradFill>
            </a:endParaRPr>
          </a:p>
          <a:p>
            <a:pPr defTabSz="932290"/>
            <a:endParaRPr lang="en-US" sz="2244" dirty="0">
              <a:gradFill>
                <a:gsLst>
                  <a:gs pos="0">
                    <a:srgbClr val="FFFFFF"/>
                  </a:gs>
                  <a:gs pos="100000">
                    <a:srgbClr val="FFFFFF"/>
                  </a:gs>
                </a:gsLst>
                <a:lin ang="5400000" scaled="0"/>
              </a:gradFill>
            </a:endParaRPr>
          </a:p>
          <a:p>
            <a:pPr algn="ctr" defTabSz="932290"/>
            <a:r>
              <a:rPr lang="en-US" sz="1632" b="1" dirty="0">
                <a:gradFill>
                  <a:gsLst>
                    <a:gs pos="0">
                      <a:srgbClr val="FFFFFF"/>
                    </a:gs>
                    <a:gs pos="100000">
                      <a:srgbClr val="FFFFFF"/>
                    </a:gs>
                  </a:gsLst>
                  <a:lin ang="5400000" scaled="0"/>
                </a:gradFill>
              </a:rPr>
              <a:t>Services</a:t>
            </a:r>
          </a:p>
          <a:p>
            <a:pPr defTabSz="932290"/>
            <a:endParaRPr lang="en-US" sz="2244" dirty="0">
              <a:gradFill>
                <a:gsLst>
                  <a:gs pos="0">
                    <a:srgbClr val="FFFFFF"/>
                  </a:gs>
                  <a:gs pos="100000">
                    <a:srgbClr val="FFFFFF"/>
                  </a:gs>
                </a:gsLst>
                <a:lin ang="5400000" scaled="0"/>
              </a:gradFill>
            </a:endParaRPr>
          </a:p>
          <a:p>
            <a:pPr defTabSz="932290"/>
            <a:endParaRPr lang="en-US" sz="2244" dirty="0">
              <a:gradFill>
                <a:gsLst>
                  <a:gs pos="0">
                    <a:srgbClr val="FFFFFF"/>
                  </a:gs>
                  <a:gs pos="100000">
                    <a:srgbClr val="FFFFFF"/>
                  </a:gs>
                </a:gsLst>
                <a:lin ang="5400000" scaled="0"/>
              </a:gradFill>
            </a:endParaRPr>
          </a:p>
        </p:txBody>
      </p:sp>
      <p:sp>
        <p:nvSpPr>
          <p:cNvPr id="34" name="Cloud Callout 33"/>
          <p:cNvSpPr/>
          <p:nvPr/>
        </p:nvSpPr>
        <p:spPr bwMode="auto">
          <a:xfrm>
            <a:off x="8728379" y="5433920"/>
            <a:ext cx="1693122" cy="735006"/>
          </a:xfrm>
          <a:prstGeom prst="cloudCallout">
            <a:avLst/>
          </a:prstGeom>
          <a:solidFill>
            <a:schemeClr val="accent6"/>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632" b="1" dirty="0">
                <a:gradFill>
                  <a:gsLst>
                    <a:gs pos="0">
                      <a:srgbClr val="FFFFFF"/>
                    </a:gs>
                    <a:gs pos="100000">
                      <a:srgbClr val="FFFFFF"/>
                    </a:gs>
                  </a:gsLst>
                  <a:lin ang="5400000" scaled="0"/>
                </a:gradFill>
              </a:rPr>
              <a:t>Internet</a:t>
            </a:r>
          </a:p>
        </p:txBody>
      </p:sp>
      <p:cxnSp>
        <p:nvCxnSpPr>
          <p:cNvPr id="36" name="Straight Arrow Connector 35"/>
          <p:cNvCxnSpPr/>
          <p:nvPr/>
        </p:nvCxnSpPr>
        <p:spPr bwMode="auto">
          <a:xfrm flipH="1">
            <a:off x="7552436" y="4137551"/>
            <a:ext cx="248687" cy="345324"/>
          </a:xfrm>
          <a:prstGeom prst="straightConnector1">
            <a:avLst/>
          </a:prstGeom>
          <a:solidFill>
            <a:srgbClr val="FFFF00"/>
          </a:solidFill>
          <a:ln w="38100" cap="flat" cmpd="sng" algn="ctr">
            <a:solidFill>
              <a:schemeClr val="tx1"/>
            </a:solidFill>
            <a:prstDash val="sysDot"/>
            <a:round/>
            <a:headEnd type="none" w="med" len="med"/>
            <a:tailEnd type="arrow"/>
          </a:ln>
          <a:effectLst/>
        </p:spPr>
      </p:cxnSp>
      <p:cxnSp>
        <p:nvCxnSpPr>
          <p:cNvPr id="37" name="Straight Arrow Connector 36"/>
          <p:cNvCxnSpPr/>
          <p:nvPr/>
        </p:nvCxnSpPr>
        <p:spPr bwMode="auto">
          <a:xfrm>
            <a:off x="7546164" y="5140745"/>
            <a:ext cx="1" cy="345324"/>
          </a:xfrm>
          <a:prstGeom prst="straightConnector1">
            <a:avLst/>
          </a:prstGeom>
          <a:solidFill>
            <a:srgbClr val="FFFF00"/>
          </a:solidFill>
          <a:ln w="38100" cap="flat" cmpd="sng" algn="ctr">
            <a:solidFill>
              <a:schemeClr val="tx1"/>
            </a:solidFill>
            <a:prstDash val="sysDot"/>
            <a:round/>
            <a:headEnd type="none" w="med" len="med"/>
            <a:tailEnd type="arrow"/>
          </a:ln>
          <a:effectLst/>
        </p:spPr>
      </p:cxnSp>
      <p:cxnSp>
        <p:nvCxnSpPr>
          <p:cNvPr id="38" name="Straight Arrow Connector 37"/>
          <p:cNvCxnSpPr/>
          <p:nvPr/>
        </p:nvCxnSpPr>
        <p:spPr bwMode="auto">
          <a:xfrm>
            <a:off x="9609676" y="5109460"/>
            <a:ext cx="1" cy="345324"/>
          </a:xfrm>
          <a:prstGeom prst="straightConnector1">
            <a:avLst/>
          </a:prstGeom>
          <a:solidFill>
            <a:srgbClr val="FFFF00"/>
          </a:solidFill>
          <a:ln w="38100" cap="flat" cmpd="sng" algn="ctr">
            <a:solidFill>
              <a:schemeClr val="tx1"/>
            </a:solidFill>
            <a:prstDash val="sysDot"/>
            <a:round/>
            <a:headEnd type="none" w="med" len="med"/>
            <a:tailEnd type="arrow"/>
          </a:ln>
          <a:effectLst/>
        </p:spPr>
      </p:cxnSp>
      <p:cxnSp>
        <p:nvCxnSpPr>
          <p:cNvPr id="40" name="Straight Arrow Connector 39"/>
          <p:cNvCxnSpPr/>
          <p:nvPr/>
        </p:nvCxnSpPr>
        <p:spPr bwMode="auto">
          <a:xfrm>
            <a:off x="9022144" y="4137551"/>
            <a:ext cx="320371" cy="342221"/>
          </a:xfrm>
          <a:prstGeom prst="straightConnector1">
            <a:avLst/>
          </a:prstGeom>
          <a:solidFill>
            <a:srgbClr val="FFFF00"/>
          </a:solidFill>
          <a:ln w="38100" cap="flat" cmpd="sng" algn="ctr">
            <a:solidFill>
              <a:schemeClr val="tx1"/>
            </a:solidFill>
            <a:prstDash val="sysDot"/>
            <a:round/>
            <a:headEnd type="none" w="med" len="med"/>
            <a:tailEnd type="arrow"/>
          </a:ln>
          <a:effectLst/>
        </p:spPr>
      </p:cxnSp>
      <p:sp>
        <p:nvSpPr>
          <p:cNvPr id="43" name="Rounded Rectangle 42"/>
          <p:cNvSpPr/>
          <p:nvPr/>
        </p:nvSpPr>
        <p:spPr bwMode="auto">
          <a:xfrm>
            <a:off x="2770832" y="5604825"/>
            <a:ext cx="1212383" cy="586086"/>
          </a:xfrm>
          <a:prstGeom prst="roundRect">
            <a:avLst/>
          </a:prstGeom>
          <a:solidFill>
            <a:schemeClr val="bg1">
              <a:lumMod val="85000"/>
            </a:schemeClr>
          </a:solidFill>
          <a:ln w="12700" cap="flat" cmpd="sng" algn="ctr">
            <a:solidFill>
              <a:schemeClr val="tx1"/>
            </a:solidFill>
            <a:prstDash val="solid"/>
            <a:round/>
            <a:headEnd type="none" w="med" len="med"/>
            <a:tailEnd type="none" w="med" len="med"/>
          </a:ln>
          <a:effectLst/>
        </p:spPr>
        <p:txBody>
          <a:bodyPr vert="horz" wrap="none" lIns="93260" tIns="46630" rIns="93260" bIns="46630" numCol="1" rtlCol="0" anchor="ctr" anchorCtr="0" compatLnSpc="1">
            <a:prstTxWarp prst="textNoShape">
              <a:avLst/>
            </a:prstTxWarp>
          </a:bodyPr>
          <a:lstStyle/>
          <a:p>
            <a:pPr defTabSz="932597" eaLnBrk="0" fontAlgn="base" hangingPunct="0">
              <a:spcBef>
                <a:spcPct val="0"/>
              </a:spcBef>
              <a:spcAft>
                <a:spcPct val="0"/>
              </a:spcAft>
            </a:pPr>
            <a:endParaRPr lang="en-US" sz="2448" dirty="0">
              <a:solidFill>
                <a:schemeClr val="bg1"/>
              </a:solidFill>
            </a:endParaRPr>
          </a:p>
          <a:p>
            <a:pPr defTabSz="932597" eaLnBrk="0" fontAlgn="base" hangingPunct="0">
              <a:spcBef>
                <a:spcPct val="0"/>
              </a:spcBef>
              <a:spcAft>
                <a:spcPct val="0"/>
              </a:spcAft>
            </a:pPr>
            <a:endParaRPr lang="en-US" sz="2448" dirty="0">
              <a:solidFill>
                <a:schemeClr val="bg1"/>
              </a:solidFill>
            </a:endParaRPr>
          </a:p>
          <a:p>
            <a:pPr defTabSz="932597" eaLnBrk="0" fontAlgn="base" hangingPunct="0">
              <a:spcBef>
                <a:spcPct val="0"/>
              </a:spcBef>
              <a:spcAft>
                <a:spcPct val="0"/>
              </a:spcAft>
            </a:pPr>
            <a:endParaRPr lang="en-US" sz="1632" b="1" dirty="0">
              <a:solidFill>
                <a:srgbClr val="000000"/>
              </a:solidFill>
              <a:latin typeface="Arial" charset="0"/>
            </a:endParaRPr>
          </a:p>
          <a:p>
            <a:pPr algn="ctr" defTabSz="932597" eaLnBrk="0" fontAlgn="base" hangingPunct="0">
              <a:spcBef>
                <a:spcPct val="0"/>
              </a:spcBef>
              <a:spcAft>
                <a:spcPct val="0"/>
              </a:spcAft>
            </a:pPr>
            <a:r>
              <a:rPr lang="en-US" sz="1632" b="1" dirty="0">
                <a:solidFill>
                  <a:srgbClr val="000000"/>
                </a:solidFill>
                <a:latin typeface="Arial" charset="0"/>
              </a:rPr>
              <a:t>V</a:t>
            </a:r>
            <a:r>
              <a:rPr lang="en-US" sz="1632" b="1" dirty="0">
                <a:solidFill>
                  <a:srgbClr val="000000"/>
                </a:solidFill>
              </a:rPr>
              <a:t>iew</a:t>
            </a:r>
          </a:p>
          <a:p>
            <a:pPr defTabSz="932597" eaLnBrk="0" fontAlgn="base" hangingPunct="0">
              <a:spcBef>
                <a:spcPct val="0"/>
              </a:spcBef>
              <a:spcAft>
                <a:spcPct val="0"/>
              </a:spcAft>
            </a:pPr>
            <a:endParaRPr lang="en-US" sz="1632" b="1" dirty="0">
              <a:solidFill>
                <a:srgbClr val="000000"/>
              </a:solidFill>
              <a:latin typeface="Arial" charset="0"/>
            </a:endParaRPr>
          </a:p>
          <a:p>
            <a:pPr defTabSz="932597" eaLnBrk="0" fontAlgn="base" hangingPunct="0">
              <a:spcBef>
                <a:spcPct val="0"/>
              </a:spcBef>
              <a:spcAft>
                <a:spcPct val="0"/>
              </a:spcAft>
            </a:pPr>
            <a:endParaRPr lang="en-US" sz="2448" dirty="0">
              <a:solidFill>
                <a:schemeClr val="bg1"/>
              </a:solidFill>
            </a:endParaRPr>
          </a:p>
          <a:p>
            <a:pPr defTabSz="932597" eaLnBrk="0" fontAlgn="base" hangingPunct="0">
              <a:spcBef>
                <a:spcPct val="0"/>
              </a:spcBef>
              <a:spcAft>
                <a:spcPct val="0"/>
              </a:spcAft>
            </a:pPr>
            <a:endParaRPr lang="en-US" sz="2448" dirty="0">
              <a:solidFill>
                <a:schemeClr val="bg1"/>
              </a:solidFill>
            </a:endParaRPr>
          </a:p>
        </p:txBody>
      </p:sp>
      <p:cxnSp>
        <p:nvCxnSpPr>
          <p:cNvPr id="44" name="Straight Arrow Connector 43"/>
          <p:cNvCxnSpPr/>
          <p:nvPr/>
        </p:nvCxnSpPr>
        <p:spPr bwMode="auto">
          <a:xfrm>
            <a:off x="3387052" y="4352687"/>
            <a:ext cx="0" cy="467263"/>
          </a:xfrm>
          <a:prstGeom prst="straightConnector1">
            <a:avLst/>
          </a:prstGeom>
          <a:solidFill>
            <a:srgbClr val="FFFF00"/>
          </a:solidFill>
          <a:ln w="63500" cap="flat" cmpd="sng" algn="ctr">
            <a:solidFill>
              <a:schemeClr val="bg1">
                <a:lumMod val="50000"/>
              </a:schemeClr>
            </a:solidFill>
            <a:prstDash val="solid"/>
            <a:round/>
            <a:headEnd type="none" w="med" len="med"/>
            <a:tailEnd type="arrow"/>
          </a:ln>
          <a:effectLst/>
        </p:spPr>
      </p:cxnSp>
      <p:cxnSp>
        <p:nvCxnSpPr>
          <p:cNvPr id="47" name="Straight Arrow Connector 46"/>
          <p:cNvCxnSpPr/>
          <p:nvPr/>
        </p:nvCxnSpPr>
        <p:spPr bwMode="auto">
          <a:xfrm>
            <a:off x="3386560" y="5146536"/>
            <a:ext cx="0" cy="467263"/>
          </a:xfrm>
          <a:prstGeom prst="straightConnector1">
            <a:avLst/>
          </a:prstGeom>
          <a:solidFill>
            <a:srgbClr val="FFFF00"/>
          </a:solidFill>
          <a:ln w="63500" cap="flat" cmpd="sng" algn="ctr">
            <a:solidFill>
              <a:schemeClr val="bg1">
                <a:lumMod val="50000"/>
              </a:schemeClr>
            </a:solidFill>
            <a:prstDash val="solid"/>
            <a:round/>
            <a:headEnd type="none" w="med" len="med"/>
            <a:tailEnd type="arrow"/>
          </a:ln>
          <a:effectLst/>
        </p:spPr>
      </p:cxnSp>
      <p:cxnSp>
        <p:nvCxnSpPr>
          <p:cNvPr id="48" name="Straight Arrow Connector 47"/>
          <p:cNvCxnSpPr/>
          <p:nvPr/>
        </p:nvCxnSpPr>
        <p:spPr bwMode="auto">
          <a:xfrm flipH="1" flipV="1">
            <a:off x="2315495" y="5313407"/>
            <a:ext cx="455339" cy="631575"/>
          </a:xfrm>
          <a:prstGeom prst="straightConnector1">
            <a:avLst/>
          </a:prstGeom>
          <a:solidFill>
            <a:srgbClr val="FFFF00"/>
          </a:solidFill>
          <a:ln w="63500" cap="flat" cmpd="sng" algn="ctr">
            <a:solidFill>
              <a:schemeClr val="bg1">
                <a:lumMod val="50000"/>
              </a:schemeClr>
            </a:solidFill>
            <a:prstDash val="solid"/>
            <a:round/>
            <a:headEnd type="none" w="med" len="med"/>
            <a:tailEnd type="arrow"/>
          </a:ln>
          <a:effectLst/>
        </p:spPr>
      </p:cxnSp>
      <p:sp>
        <p:nvSpPr>
          <p:cNvPr id="46" name="Rectangle 45"/>
          <p:cNvSpPr/>
          <p:nvPr/>
        </p:nvSpPr>
        <p:spPr bwMode="auto">
          <a:xfrm>
            <a:off x="2805140" y="4762469"/>
            <a:ext cx="1162995" cy="414265"/>
          </a:xfrm>
          <a:prstGeom prst="rect">
            <a:avLst/>
          </a:prstGeom>
          <a:solidFill>
            <a:schemeClr val="accent6"/>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632" b="1" dirty="0">
                <a:gradFill>
                  <a:gsLst>
                    <a:gs pos="0">
                      <a:srgbClr val="FFFFFF"/>
                    </a:gs>
                    <a:gs pos="100000">
                      <a:srgbClr val="FFFFFF"/>
                    </a:gs>
                  </a:gsLst>
                  <a:lin ang="5400000" scaled="0"/>
                </a:gradFill>
              </a:rPr>
              <a:t>Data</a:t>
            </a:r>
          </a:p>
        </p:txBody>
      </p:sp>
      <p:sp>
        <p:nvSpPr>
          <p:cNvPr id="12" name="Rectangular Callout 11"/>
          <p:cNvSpPr/>
          <p:nvPr/>
        </p:nvSpPr>
        <p:spPr>
          <a:xfrm>
            <a:off x="4480978" y="4776080"/>
            <a:ext cx="1838292" cy="1168902"/>
          </a:xfrm>
          <a:prstGeom prst="wedgeRectCallout">
            <a:avLst>
              <a:gd name="adj1" fmla="val -74750"/>
              <a:gd name="adj2" fmla="val -31636"/>
            </a:avLst>
          </a:prstGeom>
          <a:solidFill>
            <a:srgbClr val="F9FBA5"/>
          </a:solidFill>
          <a:ln w="34925" cmpd="sng">
            <a:solidFill>
              <a:schemeClr val="tx1"/>
            </a:solidFill>
            <a:prstDash val="sysDot"/>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632" i="1" dirty="0">
                <a:solidFill>
                  <a:srgbClr val="000000"/>
                </a:solidFill>
              </a:rPr>
              <a:t>Presentation Data</a:t>
            </a:r>
          </a:p>
        </p:txBody>
      </p:sp>
      <p:sp>
        <p:nvSpPr>
          <p:cNvPr id="3" name="Rectangle 2"/>
          <p:cNvSpPr/>
          <p:nvPr/>
        </p:nvSpPr>
        <p:spPr>
          <a:xfrm>
            <a:off x="6541378" y="3110175"/>
            <a:ext cx="4177684" cy="382308"/>
          </a:xfrm>
          <a:prstGeom prst="rect">
            <a:avLst/>
          </a:prstGeom>
        </p:spPr>
        <p:txBody>
          <a:bodyPr wrap="square">
            <a:spAutoFit/>
          </a:bodyPr>
          <a:lstStyle/>
          <a:p>
            <a:pPr algn="ctr"/>
            <a:r>
              <a:rPr lang="en-US" sz="1836" b="1" dirty="0">
                <a:solidFill>
                  <a:srgbClr val="000000"/>
                </a:solidFill>
                <a:cs typeface="Arial"/>
              </a:rPr>
              <a:t>Model Layer</a:t>
            </a:r>
            <a:endParaRPr lang="en-US" sz="1836" b="1" dirty="0">
              <a:solidFill>
                <a:srgbClr val="000000"/>
              </a:solidFill>
            </a:endParaRPr>
          </a:p>
        </p:txBody>
      </p:sp>
      <p:sp>
        <p:nvSpPr>
          <p:cNvPr id="28" name="Rectangle 27"/>
          <p:cNvSpPr/>
          <p:nvPr/>
        </p:nvSpPr>
        <p:spPr>
          <a:xfrm>
            <a:off x="2090155" y="3138211"/>
            <a:ext cx="4177684" cy="382308"/>
          </a:xfrm>
          <a:prstGeom prst="rect">
            <a:avLst/>
          </a:prstGeom>
        </p:spPr>
        <p:txBody>
          <a:bodyPr wrap="square">
            <a:spAutoFit/>
          </a:bodyPr>
          <a:lstStyle/>
          <a:p>
            <a:pPr algn="ctr"/>
            <a:r>
              <a:rPr lang="en-US" sz="1836" b="1" dirty="0">
                <a:solidFill>
                  <a:srgbClr val="000000"/>
                </a:solidFill>
                <a:cs typeface="Arial"/>
              </a:rPr>
              <a:t>Model Data </a:t>
            </a:r>
            <a:endParaRPr lang="en-US" sz="1836" b="1" dirty="0">
              <a:solidFill>
                <a:srgbClr val="000000"/>
              </a:solidFill>
            </a:endParaRPr>
          </a:p>
        </p:txBody>
      </p:sp>
    </p:spTree>
    <p:extLst>
      <p:ext uri="{BB962C8B-B14F-4D97-AF65-F5344CB8AC3E}">
        <p14:creationId xmlns:p14="http://schemas.microsoft.com/office/powerpoint/2010/main" val="133139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87096" y="3000465"/>
            <a:ext cx="6217356" cy="3452394"/>
          </a:xfrm>
          <a:prstGeom prst="rect">
            <a:avLst/>
          </a:prstGeom>
          <a:solidFill>
            <a:schemeClr val="bg1">
              <a:lumMod val="95000"/>
            </a:schemeClr>
          </a:solidFill>
          <a:ln w="38100">
            <a:solidFill>
              <a:schemeClr val="tx1"/>
            </a:solidFill>
            <a:prstDash val="sysDot"/>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5" name="Content Placeholder 2"/>
          <p:cNvSpPr>
            <a:spLocks noGrp="1"/>
          </p:cNvSpPr>
          <p:nvPr>
            <p:ph idx="4294967295"/>
          </p:nvPr>
        </p:nvSpPr>
        <p:spPr>
          <a:xfrm>
            <a:off x="1811747" y="1004690"/>
            <a:ext cx="8820812" cy="1978836"/>
          </a:xfrm>
          <a:prstGeom prst="rect">
            <a:avLst/>
          </a:prstGeom>
        </p:spPr>
        <p:txBody>
          <a:bodyPr/>
          <a:lstStyle/>
          <a:p>
            <a:r>
              <a:rPr lang="en-US" sz="2448" dirty="0">
                <a:cs typeface="Arial"/>
              </a:rPr>
              <a:t>For now…</a:t>
            </a:r>
          </a:p>
          <a:p>
            <a:pPr lvl="1"/>
            <a:r>
              <a:rPr lang="en-US" dirty="0">
                <a:cs typeface="Arial"/>
              </a:rPr>
              <a:t>Think about the model as a </a:t>
            </a:r>
            <a:r>
              <a:rPr lang="en-US" dirty="0">
                <a:solidFill>
                  <a:srgbClr val="C00000"/>
                </a:solidFill>
                <a:latin typeface="Segoe Print" pitchFamily="2" charset="0"/>
                <a:cs typeface="Arial"/>
              </a:rPr>
              <a:t>data object</a:t>
            </a:r>
          </a:p>
          <a:p>
            <a:pPr lvl="1"/>
            <a:r>
              <a:rPr lang="en-US" dirty="0">
                <a:cs typeface="Arial"/>
              </a:rPr>
              <a:t>Passed back from the </a:t>
            </a:r>
            <a:r>
              <a:rPr lang="en-US" dirty="0">
                <a:solidFill>
                  <a:srgbClr val="C00000"/>
                </a:solidFill>
                <a:latin typeface="Segoe Print" pitchFamily="2" charset="0"/>
                <a:cs typeface="Arial"/>
              </a:rPr>
              <a:t>service layer</a:t>
            </a:r>
          </a:p>
          <a:p>
            <a:pPr lvl="1"/>
            <a:r>
              <a:rPr lang="en-US" dirty="0">
                <a:cs typeface="Arial"/>
              </a:rPr>
              <a:t>Passed into </a:t>
            </a:r>
            <a:r>
              <a:rPr lang="en-US" dirty="0">
                <a:solidFill>
                  <a:srgbClr val="C00000"/>
                </a:solidFill>
                <a:latin typeface="Segoe Print" pitchFamily="2" charset="0"/>
                <a:cs typeface="Arial"/>
              </a:rPr>
              <a:t>view</a:t>
            </a:r>
            <a:endParaRPr lang="en-US" dirty="0">
              <a:cs typeface="Arial"/>
            </a:endParaRPr>
          </a:p>
          <a:p>
            <a:pPr lvl="1"/>
            <a:r>
              <a:rPr lang="en-US" dirty="0">
                <a:cs typeface="Arial"/>
              </a:rPr>
              <a:t>With view, </a:t>
            </a:r>
            <a:r>
              <a:rPr lang="en-US" dirty="0">
                <a:solidFill>
                  <a:srgbClr val="C00000"/>
                </a:solidFill>
                <a:latin typeface="Segoe Print" pitchFamily="2" charset="0"/>
                <a:cs typeface="Arial"/>
              </a:rPr>
              <a:t>strongly type</a:t>
            </a:r>
            <a:r>
              <a:rPr lang="en-US" dirty="0">
                <a:cs typeface="Arial"/>
              </a:rPr>
              <a:t> to model</a:t>
            </a:r>
            <a:endParaRPr lang="en-US" dirty="0">
              <a:solidFill>
                <a:srgbClr val="C00000"/>
              </a:solidFill>
              <a:latin typeface="Segoe Print" pitchFamily="2" charset="0"/>
              <a:cs typeface="Arial"/>
            </a:endParaRPr>
          </a:p>
        </p:txBody>
      </p:sp>
      <p:sp>
        <p:nvSpPr>
          <p:cNvPr id="2" name="Title 1"/>
          <p:cNvSpPr>
            <a:spLocks noGrp="1"/>
          </p:cNvSpPr>
          <p:nvPr>
            <p:ph type="title"/>
          </p:nvPr>
        </p:nvSpPr>
        <p:spPr/>
        <p:txBody>
          <a:bodyPr/>
          <a:lstStyle/>
          <a:p>
            <a:r>
              <a:rPr lang="en-US" dirty="0"/>
              <a:t>Presentation Model</a:t>
            </a:r>
          </a:p>
        </p:txBody>
      </p:sp>
      <p:sp>
        <p:nvSpPr>
          <p:cNvPr id="6" name="Rounded Rectangle 5"/>
          <p:cNvSpPr/>
          <p:nvPr/>
        </p:nvSpPr>
        <p:spPr bwMode="auto">
          <a:xfrm>
            <a:off x="4837040" y="3673244"/>
            <a:ext cx="1212383" cy="586086"/>
          </a:xfrm>
          <a:prstGeom prst="roundRect">
            <a:avLst/>
          </a:prstGeom>
          <a:solidFill>
            <a:schemeClr val="bg1">
              <a:lumMod val="85000"/>
            </a:schemeClr>
          </a:solidFill>
          <a:ln w="12700" cap="flat" cmpd="sng" algn="ctr">
            <a:solidFill>
              <a:schemeClr val="tx1"/>
            </a:solidFill>
            <a:prstDash val="solid"/>
            <a:round/>
            <a:headEnd type="none" w="med" len="med"/>
            <a:tailEnd type="none" w="med" len="med"/>
          </a:ln>
          <a:effectLst/>
        </p:spPr>
        <p:txBody>
          <a:bodyPr vert="horz" wrap="none" lIns="93260" tIns="46630" rIns="93260" bIns="46630" numCol="1" rtlCol="0" anchor="ctr" anchorCtr="0" compatLnSpc="1">
            <a:prstTxWarp prst="textNoShape">
              <a:avLst/>
            </a:prstTxWarp>
          </a:bodyPr>
          <a:lstStyle/>
          <a:p>
            <a:pPr defTabSz="932597" eaLnBrk="0" fontAlgn="base" hangingPunct="0">
              <a:spcBef>
                <a:spcPct val="0"/>
              </a:spcBef>
              <a:spcAft>
                <a:spcPct val="0"/>
              </a:spcAft>
            </a:pPr>
            <a:endParaRPr lang="en-US" sz="2448" dirty="0">
              <a:solidFill>
                <a:schemeClr val="bg1"/>
              </a:solidFill>
            </a:endParaRPr>
          </a:p>
          <a:p>
            <a:pPr defTabSz="932597" eaLnBrk="0" fontAlgn="base" hangingPunct="0">
              <a:spcBef>
                <a:spcPct val="0"/>
              </a:spcBef>
              <a:spcAft>
                <a:spcPct val="0"/>
              </a:spcAft>
            </a:pPr>
            <a:endParaRPr lang="en-US" sz="2040" dirty="0">
              <a:solidFill>
                <a:schemeClr val="bg1"/>
              </a:solidFill>
              <a:latin typeface="Arial" charset="0"/>
            </a:endParaRPr>
          </a:p>
          <a:p>
            <a:pPr defTabSz="932597" eaLnBrk="0" fontAlgn="base" hangingPunct="0">
              <a:spcBef>
                <a:spcPct val="0"/>
              </a:spcBef>
              <a:spcAft>
                <a:spcPct val="0"/>
              </a:spcAft>
            </a:pPr>
            <a:endParaRPr lang="en-US" sz="2040" dirty="0">
              <a:solidFill>
                <a:schemeClr val="bg1"/>
              </a:solidFill>
              <a:latin typeface="Arial" charset="0"/>
            </a:endParaRPr>
          </a:p>
          <a:p>
            <a:pPr defTabSz="932597" eaLnBrk="0" fontAlgn="base" hangingPunct="0">
              <a:spcBef>
                <a:spcPct val="0"/>
              </a:spcBef>
              <a:spcAft>
                <a:spcPct val="0"/>
              </a:spcAft>
            </a:pPr>
            <a:endParaRPr lang="en-US" sz="1836" dirty="0">
              <a:latin typeface="Arial" charset="0"/>
            </a:endParaRPr>
          </a:p>
          <a:p>
            <a:pPr algn="ctr" defTabSz="932597" eaLnBrk="0" fontAlgn="base" hangingPunct="0">
              <a:spcBef>
                <a:spcPct val="0"/>
              </a:spcBef>
              <a:spcAft>
                <a:spcPct val="0"/>
              </a:spcAft>
            </a:pPr>
            <a:r>
              <a:rPr lang="en-US" sz="1632" b="1" dirty="0">
                <a:solidFill>
                  <a:srgbClr val="000000"/>
                </a:solidFill>
                <a:latin typeface="Arial" charset="0"/>
              </a:rPr>
              <a:t>Controller</a:t>
            </a:r>
          </a:p>
          <a:p>
            <a:pPr defTabSz="932597" eaLnBrk="0" fontAlgn="base" hangingPunct="0">
              <a:spcBef>
                <a:spcPct val="0"/>
              </a:spcBef>
              <a:spcAft>
                <a:spcPct val="0"/>
              </a:spcAft>
            </a:pPr>
            <a:endParaRPr lang="en-US" sz="2448" dirty="0">
              <a:solidFill>
                <a:schemeClr val="bg1"/>
              </a:solidFill>
            </a:endParaRPr>
          </a:p>
          <a:p>
            <a:pPr defTabSz="932597" eaLnBrk="0" fontAlgn="base" hangingPunct="0">
              <a:spcBef>
                <a:spcPct val="0"/>
              </a:spcBef>
              <a:spcAft>
                <a:spcPct val="0"/>
              </a:spcAft>
            </a:pPr>
            <a:endParaRPr lang="en-US" sz="2448" dirty="0">
              <a:solidFill>
                <a:schemeClr val="bg1"/>
              </a:solidFill>
              <a:latin typeface="Arial" charset="0"/>
            </a:endParaRPr>
          </a:p>
          <a:p>
            <a:pPr algn="ctr" defTabSz="932597" eaLnBrk="0" fontAlgn="base" hangingPunct="0">
              <a:spcBef>
                <a:spcPct val="0"/>
              </a:spcBef>
              <a:spcAft>
                <a:spcPct val="0"/>
              </a:spcAft>
            </a:pPr>
            <a:endParaRPr lang="en-US" sz="2040" dirty="0">
              <a:solidFill>
                <a:schemeClr val="bg1"/>
              </a:solidFill>
            </a:endParaRPr>
          </a:p>
          <a:p>
            <a:pPr algn="ctr" defTabSz="932597" eaLnBrk="0" fontAlgn="base" hangingPunct="0">
              <a:spcBef>
                <a:spcPct val="0"/>
              </a:spcBef>
              <a:spcAft>
                <a:spcPct val="0"/>
              </a:spcAft>
            </a:pPr>
            <a:endParaRPr lang="en-US" sz="2040" dirty="0">
              <a:solidFill>
                <a:schemeClr val="bg1"/>
              </a:solidFill>
              <a:latin typeface="Arial" charset="0"/>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885" y="4397895"/>
            <a:ext cx="633685" cy="713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Arrow Connector 7"/>
          <p:cNvCxnSpPr/>
          <p:nvPr/>
        </p:nvCxnSpPr>
        <p:spPr bwMode="auto">
          <a:xfrm flipV="1">
            <a:off x="3869570" y="3978244"/>
            <a:ext cx="926921" cy="526673"/>
          </a:xfrm>
          <a:prstGeom prst="straightConnector1">
            <a:avLst/>
          </a:prstGeom>
          <a:solidFill>
            <a:srgbClr val="FFFF00"/>
          </a:solidFill>
          <a:ln w="63500" cap="flat" cmpd="sng" algn="ctr">
            <a:solidFill>
              <a:schemeClr val="bg1">
                <a:lumMod val="50000"/>
              </a:schemeClr>
            </a:solidFill>
            <a:prstDash val="solid"/>
            <a:round/>
            <a:headEnd type="none" w="med" len="med"/>
            <a:tailEnd type="arrow"/>
          </a:ln>
          <a:effectLst/>
        </p:spPr>
      </p:cxnSp>
      <p:cxnSp>
        <p:nvCxnSpPr>
          <p:cNvPr id="26" name="Straight Arrow Connector 25"/>
          <p:cNvCxnSpPr/>
          <p:nvPr/>
        </p:nvCxnSpPr>
        <p:spPr bwMode="auto">
          <a:xfrm>
            <a:off x="6049422" y="3789863"/>
            <a:ext cx="3155030" cy="0"/>
          </a:xfrm>
          <a:prstGeom prst="straightConnector1">
            <a:avLst/>
          </a:prstGeom>
          <a:solidFill>
            <a:srgbClr val="FFFF00"/>
          </a:solidFill>
          <a:ln w="63500" cap="flat" cmpd="sng" algn="ctr">
            <a:solidFill>
              <a:schemeClr val="bg1">
                <a:lumMod val="50000"/>
              </a:schemeClr>
            </a:solidFill>
            <a:prstDash val="solid"/>
            <a:round/>
            <a:headEnd type="none" w="med" len="med"/>
            <a:tailEnd type="arrow"/>
          </a:ln>
          <a:effectLst/>
        </p:spPr>
      </p:cxnSp>
      <p:sp>
        <p:nvSpPr>
          <p:cNvPr id="39" name="Rectangle 38"/>
          <p:cNvSpPr/>
          <p:nvPr/>
        </p:nvSpPr>
        <p:spPr bwMode="auto">
          <a:xfrm>
            <a:off x="6663624" y="3965239"/>
            <a:ext cx="1162995" cy="414265"/>
          </a:xfrm>
          <a:prstGeom prst="rect">
            <a:avLst/>
          </a:prstGeom>
          <a:solidFill>
            <a:schemeClr val="accent6"/>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632" b="1" dirty="0">
                <a:gradFill>
                  <a:gsLst>
                    <a:gs pos="0">
                      <a:srgbClr val="FFFFFF"/>
                    </a:gs>
                    <a:gs pos="100000">
                      <a:srgbClr val="FFFFFF"/>
                    </a:gs>
                  </a:gsLst>
                  <a:lin ang="5400000" scaled="0"/>
                </a:gradFill>
              </a:rPr>
              <a:t>Data</a:t>
            </a:r>
          </a:p>
        </p:txBody>
      </p:sp>
      <p:cxnSp>
        <p:nvCxnSpPr>
          <p:cNvPr id="41" name="Straight Arrow Connector 40"/>
          <p:cNvCxnSpPr/>
          <p:nvPr/>
        </p:nvCxnSpPr>
        <p:spPr bwMode="auto">
          <a:xfrm flipH="1">
            <a:off x="7960981" y="4162951"/>
            <a:ext cx="1243472" cy="1"/>
          </a:xfrm>
          <a:prstGeom prst="straightConnector1">
            <a:avLst/>
          </a:prstGeom>
          <a:solidFill>
            <a:srgbClr val="FFFF00"/>
          </a:solidFill>
          <a:ln w="63500" cap="flat" cmpd="sng" algn="ctr">
            <a:solidFill>
              <a:srgbClr val="1008AA"/>
            </a:solidFill>
            <a:prstDash val="solid"/>
            <a:round/>
            <a:headEnd type="none" w="med" len="med"/>
            <a:tailEnd type="arrow"/>
          </a:ln>
          <a:effectLst/>
        </p:spPr>
      </p:cxnSp>
      <p:cxnSp>
        <p:nvCxnSpPr>
          <p:cNvPr id="42" name="Straight Arrow Connector 41"/>
          <p:cNvCxnSpPr/>
          <p:nvPr/>
        </p:nvCxnSpPr>
        <p:spPr bwMode="auto">
          <a:xfrm flipH="1">
            <a:off x="6034343" y="4162951"/>
            <a:ext cx="512842" cy="1"/>
          </a:xfrm>
          <a:prstGeom prst="straightConnector1">
            <a:avLst/>
          </a:prstGeom>
          <a:solidFill>
            <a:srgbClr val="FFFF00"/>
          </a:solidFill>
          <a:ln w="63500" cap="flat" cmpd="sng" algn="ctr">
            <a:solidFill>
              <a:srgbClr val="1008AA"/>
            </a:solidFill>
            <a:prstDash val="solid"/>
            <a:round/>
            <a:headEnd type="none" w="med" len="med"/>
            <a:tailEnd type="arrow"/>
          </a:ln>
          <a:effectLst/>
        </p:spPr>
      </p:cxnSp>
      <p:sp>
        <p:nvSpPr>
          <p:cNvPr id="43" name="Rounded Rectangle 42"/>
          <p:cNvSpPr/>
          <p:nvPr/>
        </p:nvSpPr>
        <p:spPr bwMode="auto">
          <a:xfrm>
            <a:off x="4837039" y="5702402"/>
            <a:ext cx="1212383" cy="586086"/>
          </a:xfrm>
          <a:prstGeom prst="roundRect">
            <a:avLst/>
          </a:prstGeom>
          <a:solidFill>
            <a:schemeClr val="bg1">
              <a:lumMod val="85000"/>
            </a:schemeClr>
          </a:solidFill>
          <a:ln w="12700" cap="flat" cmpd="sng" algn="ctr">
            <a:solidFill>
              <a:schemeClr val="tx1"/>
            </a:solidFill>
            <a:prstDash val="solid"/>
            <a:round/>
            <a:headEnd type="none" w="med" len="med"/>
            <a:tailEnd type="none" w="med" len="med"/>
          </a:ln>
          <a:effectLst/>
        </p:spPr>
        <p:txBody>
          <a:bodyPr vert="horz" wrap="none" lIns="93260" tIns="46630" rIns="93260" bIns="46630" numCol="1" rtlCol="0" anchor="ctr" anchorCtr="0" compatLnSpc="1">
            <a:prstTxWarp prst="textNoShape">
              <a:avLst/>
            </a:prstTxWarp>
          </a:bodyPr>
          <a:lstStyle/>
          <a:p>
            <a:pPr defTabSz="932597" eaLnBrk="0" fontAlgn="base" hangingPunct="0">
              <a:spcBef>
                <a:spcPct val="0"/>
              </a:spcBef>
              <a:spcAft>
                <a:spcPct val="0"/>
              </a:spcAft>
            </a:pPr>
            <a:endParaRPr lang="en-US" sz="2448" dirty="0">
              <a:solidFill>
                <a:schemeClr val="bg1"/>
              </a:solidFill>
            </a:endParaRPr>
          </a:p>
          <a:p>
            <a:pPr defTabSz="932597" eaLnBrk="0" fontAlgn="base" hangingPunct="0">
              <a:spcBef>
                <a:spcPct val="0"/>
              </a:spcBef>
              <a:spcAft>
                <a:spcPct val="0"/>
              </a:spcAft>
            </a:pPr>
            <a:endParaRPr lang="en-US" sz="2448" dirty="0">
              <a:solidFill>
                <a:schemeClr val="bg1"/>
              </a:solidFill>
            </a:endParaRPr>
          </a:p>
          <a:p>
            <a:pPr defTabSz="932597" eaLnBrk="0" fontAlgn="base" hangingPunct="0">
              <a:spcBef>
                <a:spcPct val="0"/>
              </a:spcBef>
              <a:spcAft>
                <a:spcPct val="0"/>
              </a:spcAft>
            </a:pPr>
            <a:endParaRPr lang="en-US" sz="1632" b="1" dirty="0">
              <a:solidFill>
                <a:srgbClr val="000000"/>
              </a:solidFill>
              <a:latin typeface="Arial" charset="0"/>
            </a:endParaRPr>
          </a:p>
          <a:p>
            <a:pPr algn="ctr" defTabSz="932597" eaLnBrk="0" fontAlgn="base" hangingPunct="0">
              <a:spcBef>
                <a:spcPct val="0"/>
              </a:spcBef>
              <a:spcAft>
                <a:spcPct val="0"/>
              </a:spcAft>
            </a:pPr>
            <a:r>
              <a:rPr lang="en-US" sz="1632" b="1" dirty="0">
                <a:solidFill>
                  <a:srgbClr val="000000"/>
                </a:solidFill>
                <a:latin typeface="Arial" charset="0"/>
              </a:rPr>
              <a:t>V</a:t>
            </a:r>
            <a:r>
              <a:rPr lang="en-US" sz="1632" b="1" dirty="0">
                <a:solidFill>
                  <a:srgbClr val="000000"/>
                </a:solidFill>
              </a:rPr>
              <a:t>iew</a:t>
            </a:r>
          </a:p>
          <a:p>
            <a:pPr defTabSz="932597" eaLnBrk="0" fontAlgn="base" hangingPunct="0">
              <a:spcBef>
                <a:spcPct val="0"/>
              </a:spcBef>
              <a:spcAft>
                <a:spcPct val="0"/>
              </a:spcAft>
            </a:pPr>
            <a:endParaRPr lang="en-US" sz="1632" b="1" dirty="0">
              <a:solidFill>
                <a:srgbClr val="000000"/>
              </a:solidFill>
              <a:latin typeface="Arial" charset="0"/>
            </a:endParaRPr>
          </a:p>
          <a:p>
            <a:pPr defTabSz="932597" eaLnBrk="0" fontAlgn="base" hangingPunct="0">
              <a:spcBef>
                <a:spcPct val="0"/>
              </a:spcBef>
              <a:spcAft>
                <a:spcPct val="0"/>
              </a:spcAft>
            </a:pPr>
            <a:endParaRPr lang="en-US" sz="2448" dirty="0">
              <a:solidFill>
                <a:schemeClr val="bg1"/>
              </a:solidFill>
            </a:endParaRPr>
          </a:p>
          <a:p>
            <a:pPr defTabSz="932597" eaLnBrk="0" fontAlgn="base" hangingPunct="0">
              <a:spcBef>
                <a:spcPct val="0"/>
              </a:spcBef>
              <a:spcAft>
                <a:spcPct val="0"/>
              </a:spcAft>
            </a:pPr>
            <a:endParaRPr lang="en-US" sz="2448" dirty="0">
              <a:solidFill>
                <a:schemeClr val="bg1"/>
              </a:solidFill>
            </a:endParaRPr>
          </a:p>
        </p:txBody>
      </p:sp>
      <p:cxnSp>
        <p:nvCxnSpPr>
          <p:cNvPr id="44" name="Straight Arrow Connector 43"/>
          <p:cNvCxnSpPr/>
          <p:nvPr/>
        </p:nvCxnSpPr>
        <p:spPr bwMode="auto">
          <a:xfrm>
            <a:off x="5453259" y="4271285"/>
            <a:ext cx="0" cy="391719"/>
          </a:xfrm>
          <a:prstGeom prst="straightConnector1">
            <a:avLst/>
          </a:prstGeom>
          <a:solidFill>
            <a:srgbClr val="FFFF00"/>
          </a:solidFill>
          <a:ln w="63500" cap="flat" cmpd="sng" algn="ctr">
            <a:solidFill>
              <a:srgbClr val="1008AA"/>
            </a:solidFill>
            <a:prstDash val="solid"/>
            <a:round/>
            <a:headEnd type="none" w="med" len="med"/>
            <a:tailEnd type="arrow"/>
          </a:ln>
          <a:effectLst/>
        </p:spPr>
      </p:cxnSp>
      <p:cxnSp>
        <p:nvCxnSpPr>
          <p:cNvPr id="47" name="Straight Arrow Connector 46"/>
          <p:cNvCxnSpPr/>
          <p:nvPr/>
        </p:nvCxnSpPr>
        <p:spPr bwMode="auto">
          <a:xfrm>
            <a:off x="5452767" y="5257136"/>
            <a:ext cx="0" cy="467263"/>
          </a:xfrm>
          <a:prstGeom prst="straightConnector1">
            <a:avLst/>
          </a:prstGeom>
          <a:solidFill>
            <a:srgbClr val="FFFF00"/>
          </a:solidFill>
          <a:ln w="63500" cap="flat" cmpd="sng" algn="ctr">
            <a:solidFill>
              <a:srgbClr val="1008AA"/>
            </a:solidFill>
            <a:prstDash val="solid"/>
            <a:round/>
            <a:headEnd type="none" w="med" len="med"/>
            <a:tailEnd type="arrow"/>
          </a:ln>
          <a:effectLst/>
        </p:spPr>
      </p:cxnSp>
      <p:cxnSp>
        <p:nvCxnSpPr>
          <p:cNvPr id="48" name="Straight Arrow Connector 47"/>
          <p:cNvCxnSpPr>
            <a:stCxn id="43" idx="1"/>
          </p:cNvCxnSpPr>
          <p:nvPr/>
        </p:nvCxnSpPr>
        <p:spPr bwMode="auto">
          <a:xfrm flipH="1" flipV="1">
            <a:off x="3703036" y="5111233"/>
            <a:ext cx="1134003" cy="884212"/>
          </a:xfrm>
          <a:prstGeom prst="straightConnector1">
            <a:avLst/>
          </a:prstGeom>
          <a:solidFill>
            <a:srgbClr val="FFFF00"/>
          </a:solidFill>
          <a:ln w="63500" cap="flat" cmpd="sng" algn="ctr">
            <a:solidFill>
              <a:schemeClr val="bg1">
                <a:lumMod val="50000"/>
              </a:schemeClr>
            </a:solidFill>
            <a:prstDash val="solid"/>
            <a:round/>
            <a:headEnd type="none" w="med" len="med"/>
            <a:tailEnd type="arrow"/>
          </a:ln>
          <a:effectLst/>
        </p:spPr>
      </p:cxnSp>
      <p:sp>
        <p:nvSpPr>
          <p:cNvPr id="46" name="Rectangle 45"/>
          <p:cNvSpPr/>
          <p:nvPr/>
        </p:nvSpPr>
        <p:spPr bwMode="auto">
          <a:xfrm>
            <a:off x="4871347" y="4747007"/>
            <a:ext cx="1162995" cy="414265"/>
          </a:xfrm>
          <a:prstGeom prst="rect">
            <a:avLst/>
          </a:prstGeom>
          <a:solidFill>
            <a:schemeClr val="accent6"/>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en-US" sz="1632" b="1" dirty="0">
                <a:gradFill>
                  <a:gsLst>
                    <a:gs pos="0">
                      <a:srgbClr val="FFFFFF"/>
                    </a:gs>
                    <a:gs pos="100000">
                      <a:srgbClr val="FFFFFF"/>
                    </a:gs>
                  </a:gsLst>
                  <a:lin ang="5400000" scaled="0"/>
                </a:gradFill>
              </a:rPr>
              <a:t>Data</a:t>
            </a:r>
          </a:p>
        </p:txBody>
      </p:sp>
      <p:sp>
        <p:nvSpPr>
          <p:cNvPr id="12" name="Rectangular Callout 11"/>
          <p:cNvSpPr/>
          <p:nvPr/>
        </p:nvSpPr>
        <p:spPr>
          <a:xfrm>
            <a:off x="6744044" y="4835977"/>
            <a:ext cx="1838292" cy="1168902"/>
          </a:xfrm>
          <a:prstGeom prst="wedgeRectCallout">
            <a:avLst>
              <a:gd name="adj1" fmla="val -74750"/>
              <a:gd name="adj2" fmla="val -31636"/>
            </a:avLst>
          </a:prstGeom>
          <a:solidFill>
            <a:srgbClr val="F9FBA5"/>
          </a:solidFill>
          <a:ln w="34925" cmpd="sng">
            <a:solidFill>
              <a:schemeClr val="tx1"/>
            </a:solidFill>
            <a:prstDash val="sysDot"/>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i="1" dirty="0">
                <a:solidFill>
                  <a:srgbClr val="000000"/>
                </a:solidFill>
              </a:rPr>
              <a:t>Presentation Data</a:t>
            </a:r>
          </a:p>
        </p:txBody>
      </p:sp>
      <p:sp>
        <p:nvSpPr>
          <p:cNvPr id="28" name="Rectangle 27"/>
          <p:cNvSpPr/>
          <p:nvPr/>
        </p:nvSpPr>
        <p:spPr>
          <a:xfrm>
            <a:off x="2987096" y="3056810"/>
            <a:ext cx="6217356" cy="382308"/>
          </a:xfrm>
          <a:prstGeom prst="rect">
            <a:avLst/>
          </a:prstGeom>
        </p:spPr>
        <p:txBody>
          <a:bodyPr wrap="square">
            <a:spAutoFit/>
          </a:bodyPr>
          <a:lstStyle/>
          <a:p>
            <a:pPr algn="ctr"/>
            <a:r>
              <a:rPr lang="en-US" sz="1836" b="1" dirty="0">
                <a:solidFill>
                  <a:srgbClr val="000000"/>
                </a:solidFill>
                <a:cs typeface="Arial"/>
              </a:rPr>
              <a:t>Model Data</a:t>
            </a:r>
            <a:endParaRPr lang="en-US" sz="1836" b="1" dirty="0">
              <a:solidFill>
                <a:srgbClr val="000000"/>
              </a:solidFill>
            </a:endParaRPr>
          </a:p>
        </p:txBody>
      </p:sp>
      <p:sp>
        <p:nvSpPr>
          <p:cNvPr id="14" name="Rounded Rectangle 13"/>
          <p:cNvSpPr/>
          <p:nvPr/>
        </p:nvSpPr>
        <p:spPr>
          <a:xfrm>
            <a:off x="6547185" y="3874190"/>
            <a:ext cx="1413796" cy="630727"/>
          </a:xfrm>
          <a:prstGeom prst="roundRect">
            <a:avLst/>
          </a:prstGeom>
          <a:noFill/>
          <a:ln w="38100">
            <a:solidFill>
              <a:srgbClr val="1008AA"/>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45" name="Rounded Rectangle 44"/>
          <p:cNvSpPr/>
          <p:nvPr/>
        </p:nvSpPr>
        <p:spPr>
          <a:xfrm>
            <a:off x="4720420" y="4638775"/>
            <a:ext cx="1489867" cy="630727"/>
          </a:xfrm>
          <a:prstGeom prst="roundRect">
            <a:avLst/>
          </a:prstGeom>
          <a:noFill/>
          <a:ln w="38100">
            <a:solidFill>
              <a:srgbClr val="1008AA"/>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Tree>
    <p:extLst>
      <p:ext uri="{BB962C8B-B14F-4D97-AF65-F5344CB8AC3E}">
        <p14:creationId xmlns:p14="http://schemas.microsoft.com/office/powerpoint/2010/main" val="132934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Loosely-Coupled Approach</a:t>
            </a:r>
          </a:p>
        </p:txBody>
      </p:sp>
      <p:sp>
        <p:nvSpPr>
          <p:cNvPr id="6" name="Content Placeholder 4"/>
          <p:cNvSpPr>
            <a:spLocks noGrp="1"/>
          </p:cNvSpPr>
          <p:nvPr>
            <p:ph idx="4294967295"/>
          </p:nvPr>
        </p:nvSpPr>
        <p:spPr>
          <a:xfrm>
            <a:off x="1943805" y="1023472"/>
            <a:ext cx="8704298" cy="2298952"/>
          </a:xfrm>
          <a:prstGeom prst="rect">
            <a:avLst/>
          </a:prstGeom>
        </p:spPr>
        <p:txBody>
          <a:bodyPr/>
          <a:lstStyle/>
          <a:p>
            <a:r>
              <a:rPr lang="en-US" sz="2856" dirty="0"/>
              <a:t>Controller can pass small amounts of data to View</a:t>
            </a:r>
          </a:p>
          <a:p>
            <a:r>
              <a:rPr lang="en-US" sz="2856" dirty="0"/>
              <a:t>Assign data in Controller and access in View</a:t>
            </a:r>
          </a:p>
          <a:p>
            <a:pPr lvl="1"/>
            <a:r>
              <a:rPr lang="en-US" sz="2448" dirty="0">
                <a:solidFill>
                  <a:srgbClr val="C00000"/>
                </a:solidFill>
                <a:latin typeface="Segoe Print" pitchFamily="2" charset="0"/>
              </a:rPr>
              <a:t>ViewData</a:t>
            </a:r>
            <a:r>
              <a:rPr lang="en-US" sz="2448" dirty="0"/>
              <a:t> – Dictionary </a:t>
            </a:r>
            <a:r>
              <a:rPr lang="en-US" sz="2448"/>
              <a:t>of objects</a:t>
            </a:r>
            <a:endParaRPr lang="en-US" sz="2448" dirty="0"/>
          </a:p>
          <a:p>
            <a:pPr lvl="1"/>
            <a:r>
              <a:rPr lang="en-US" sz="2448" dirty="0" err="1">
                <a:solidFill>
                  <a:srgbClr val="C00000"/>
                </a:solidFill>
                <a:latin typeface="Segoe Print" pitchFamily="2" charset="0"/>
              </a:rPr>
              <a:t>ViewBag</a:t>
            </a:r>
            <a:r>
              <a:rPr lang="en-US" sz="2448" dirty="0"/>
              <a:t> – Dynamic object</a:t>
            </a:r>
            <a:endParaRPr lang="en-US" sz="1836" dirty="0"/>
          </a:p>
          <a:p>
            <a:pPr marL="466298" lvl="1" indent="0">
              <a:buNone/>
            </a:pPr>
            <a:endParaRPr lang="en-US" dirty="0"/>
          </a:p>
        </p:txBody>
      </p:sp>
      <p:grpSp>
        <p:nvGrpSpPr>
          <p:cNvPr id="5" name="Group 4"/>
          <p:cNvGrpSpPr/>
          <p:nvPr/>
        </p:nvGrpSpPr>
        <p:grpSpPr>
          <a:xfrm>
            <a:off x="2258432" y="3323321"/>
            <a:ext cx="3838160" cy="2403654"/>
            <a:chOff x="84802" y="0"/>
            <a:chExt cx="2281981" cy="3538707"/>
          </a:xfrm>
        </p:grpSpPr>
        <p:sp>
          <p:nvSpPr>
            <p:cNvPr id="7" name="Rounded Rectangle 24"/>
            <p:cNvSpPr/>
            <p:nvPr/>
          </p:nvSpPr>
          <p:spPr>
            <a:xfrm>
              <a:off x="84802" y="0"/>
              <a:ext cx="2281981" cy="3538707"/>
            </a:xfrm>
            <a:prstGeom prst="flowChartProcess">
              <a:avLst/>
            </a:prstGeom>
            <a:gradFill rotWithShape="0">
              <a:gsLst>
                <a:gs pos="40000">
                  <a:srgbClr val="0070C0"/>
                </a:gs>
                <a:gs pos="100000">
                  <a:srgbClr val="00B0F0"/>
                </a:gs>
              </a:gsLst>
              <a:lin ang="16200000" scaled="0"/>
            </a:gradFill>
            <a:ln>
              <a:noFill/>
            </a:ln>
            <a:effectLst>
              <a:outerShdw blurRad="40000" dist="23000" dir="5400000" rotWithShape="0">
                <a:srgbClr val="000000">
                  <a:alpha val="35000"/>
                </a:srgbClr>
              </a:outerShdw>
            </a:effectLst>
          </p:spPr>
          <p:style>
            <a:lnRef idx="0">
              <a:scrgbClr r="0" g="0" b="0"/>
            </a:lnRef>
            <a:fillRef idx="3">
              <a:scrgbClr r="0" g="0" b="0"/>
            </a:fillRef>
            <a:effectRef idx="2">
              <a:scrgbClr r="0" g="0" b="0"/>
            </a:effectRef>
            <a:fontRef idx="minor">
              <a:schemeClr val="lt1"/>
            </a:fontRef>
          </p:style>
        </p:sp>
        <p:sp>
          <p:nvSpPr>
            <p:cNvPr id="8" name="Rounded Rectangle 4"/>
            <p:cNvSpPr/>
            <p:nvPr/>
          </p:nvSpPr>
          <p:spPr>
            <a:xfrm>
              <a:off x="259081" y="182353"/>
              <a:ext cx="2065513" cy="2104034"/>
            </a:xfrm>
            <a:prstGeom prst="flowChartProcess">
              <a:avLst/>
            </a:prstGeom>
          </p:spPr>
          <p:style>
            <a:lnRef idx="0">
              <a:scrgbClr r="0" g="0" b="0"/>
            </a:lnRef>
            <a:fillRef idx="0">
              <a:scrgbClr r="0" g="0" b="0"/>
            </a:fillRef>
            <a:effectRef idx="0">
              <a:scrgbClr r="0" g="0" b="0"/>
            </a:effectRef>
            <a:fontRef idx="minor">
              <a:schemeClr val="lt1"/>
            </a:fontRef>
          </p:style>
          <p:txBody>
            <a:bodyPr spcFirstLastPara="0" vert="horz" wrap="square" lIns="186521" tIns="223825" rIns="186521" bIns="186521" numCol="1" spcCol="1270" anchor="t" anchorCtr="0">
              <a:noAutofit/>
            </a:bodyPr>
            <a:lstStyle/>
            <a:p>
              <a:pPr algn="ctr" defTabSz="2266728">
                <a:lnSpc>
                  <a:spcPct val="90000"/>
                </a:lnSpc>
                <a:spcBef>
                  <a:spcPct val="0"/>
                </a:spcBef>
                <a:spcAft>
                  <a:spcPts val="612"/>
                </a:spcAft>
              </a:pPr>
              <a:r>
                <a:rPr lang="en-US" sz="2448" dirty="0">
                  <a:solidFill>
                    <a:sysClr val="window" lastClr="FFFFFF"/>
                  </a:solidFill>
                  <a:latin typeface="Arial"/>
                </a:rPr>
                <a:t>ViewData</a:t>
              </a:r>
            </a:p>
            <a:p>
              <a:pPr marL="291436" indent="-291436">
                <a:buFont typeface="Arial" pitchFamily="34" charset="0"/>
                <a:buChar char="•"/>
              </a:pPr>
              <a:r>
                <a:rPr lang="en-US" sz="1632" dirty="0">
                  <a:solidFill>
                    <a:schemeClr val="bg1"/>
                  </a:solidFill>
                  <a:latin typeface="Arial"/>
                </a:rPr>
                <a:t>Name/Value Dictionary</a:t>
              </a:r>
            </a:p>
            <a:p>
              <a:pPr marL="291436" indent="-291436">
                <a:buFont typeface="Arial" pitchFamily="34" charset="0"/>
                <a:buChar char="•"/>
              </a:pPr>
              <a:r>
                <a:rPr lang="en-US" sz="1632" dirty="0">
                  <a:solidFill>
                    <a:schemeClr val="bg1"/>
                  </a:solidFill>
                  <a:latin typeface="Arial"/>
                </a:rPr>
                <a:t>No compile time check</a:t>
              </a:r>
            </a:p>
            <a:p>
              <a:pPr marL="291436" indent="-291436">
                <a:buFont typeface="Arial" pitchFamily="34" charset="0"/>
                <a:buChar char="•"/>
              </a:pPr>
              <a:r>
                <a:rPr lang="en-US" sz="1632" dirty="0">
                  <a:solidFill>
                    <a:schemeClr val="bg1"/>
                  </a:solidFill>
                  <a:latin typeface="Arial"/>
                </a:rPr>
                <a:t>Key Names are strings</a:t>
              </a:r>
            </a:p>
            <a:p>
              <a:pPr marL="291436" indent="-291436">
                <a:buFont typeface="Arial" pitchFamily="34" charset="0"/>
                <a:buChar char="•"/>
              </a:pPr>
              <a:r>
                <a:rPr lang="en-US" sz="1632" dirty="0">
                  <a:solidFill>
                    <a:schemeClr val="bg1"/>
                  </a:solidFill>
                  <a:latin typeface="Arial"/>
                </a:rPr>
                <a:t>Requires casting/boxing</a:t>
              </a:r>
            </a:p>
          </p:txBody>
        </p:sp>
      </p:grpSp>
      <p:grpSp>
        <p:nvGrpSpPr>
          <p:cNvPr id="9" name="Group 8"/>
          <p:cNvGrpSpPr/>
          <p:nvPr/>
        </p:nvGrpSpPr>
        <p:grpSpPr>
          <a:xfrm>
            <a:off x="6278529" y="3326771"/>
            <a:ext cx="4058705" cy="2973247"/>
            <a:chOff x="3690891" y="1171761"/>
            <a:chExt cx="2281981" cy="4660799"/>
          </a:xfrm>
        </p:grpSpPr>
        <p:sp>
          <p:nvSpPr>
            <p:cNvPr id="10" name="Rounded Rectangle 18"/>
            <p:cNvSpPr/>
            <p:nvPr/>
          </p:nvSpPr>
          <p:spPr>
            <a:xfrm>
              <a:off x="3690891" y="1171761"/>
              <a:ext cx="2281981" cy="3732976"/>
            </a:xfrm>
            <a:prstGeom prst="flowChartProcess">
              <a:avLst/>
            </a:prstGeom>
            <a:gradFill rotWithShape="0">
              <a:gsLst>
                <a:gs pos="40000">
                  <a:srgbClr val="E58E00">
                    <a:hueOff val="0"/>
                    <a:satOff val="0"/>
                    <a:lumOff val="0"/>
                    <a:alphaOff val="0"/>
                    <a:tint val="100000"/>
                    <a:shade val="100000"/>
                    <a:satMod val="130000"/>
                  </a:srgbClr>
                </a:gs>
                <a:gs pos="100000">
                  <a:srgbClr val="E58E00">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p:spPr>
          <p:style>
            <a:lnRef idx="0">
              <a:scrgbClr r="0" g="0" b="0"/>
            </a:lnRef>
            <a:fillRef idx="3">
              <a:scrgbClr r="0" g="0" b="0"/>
            </a:fillRef>
            <a:effectRef idx="2">
              <a:scrgbClr r="0" g="0" b="0"/>
            </a:effectRef>
            <a:fontRef idx="minor">
              <a:schemeClr val="lt1"/>
            </a:fontRef>
          </p:style>
        </p:sp>
        <p:sp>
          <p:nvSpPr>
            <p:cNvPr id="11" name="Rounded Rectangle 4"/>
            <p:cNvSpPr/>
            <p:nvPr/>
          </p:nvSpPr>
          <p:spPr>
            <a:xfrm>
              <a:off x="3797621" y="1318050"/>
              <a:ext cx="2148307" cy="4514510"/>
            </a:xfrm>
            <a:prstGeom prst="flowChartProcess">
              <a:avLst/>
            </a:prstGeom>
          </p:spPr>
          <p:style>
            <a:lnRef idx="0">
              <a:scrgbClr r="0" g="0" b="0"/>
            </a:lnRef>
            <a:fillRef idx="0">
              <a:scrgbClr r="0" g="0" b="0"/>
            </a:fillRef>
            <a:effectRef idx="0">
              <a:scrgbClr r="0" g="0" b="0"/>
            </a:effectRef>
            <a:fontRef idx="minor">
              <a:schemeClr val="lt1"/>
            </a:fontRef>
          </p:style>
          <p:txBody>
            <a:bodyPr spcFirstLastPara="0" vert="horz" wrap="square" lIns="186521" tIns="223825" rIns="186521" bIns="186521" numCol="1" spcCol="1270" anchor="t" anchorCtr="0">
              <a:noAutofit/>
            </a:bodyPr>
            <a:lstStyle/>
            <a:p>
              <a:pPr algn="ctr" defTabSz="2266728">
                <a:lnSpc>
                  <a:spcPct val="90000"/>
                </a:lnSpc>
                <a:spcBef>
                  <a:spcPct val="0"/>
                </a:spcBef>
                <a:spcAft>
                  <a:spcPts val="612"/>
                </a:spcAft>
              </a:pPr>
              <a:r>
                <a:rPr lang="en-US" sz="2448" dirty="0">
                  <a:solidFill>
                    <a:srgbClr val="000000"/>
                  </a:solidFill>
                  <a:latin typeface="Arial"/>
                </a:rPr>
                <a:t>ViewBag</a:t>
              </a:r>
            </a:p>
            <a:p>
              <a:pPr marL="291436" indent="-291436">
                <a:buFont typeface="Arial" pitchFamily="34" charset="0"/>
                <a:buChar char="•"/>
              </a:pPr>
              <a:r>
                <a:rPr lang="en-US" sz="1632" dirty="0">
                  <a:solidFill>
                    <a:srgbClr val="000000"/>
                  </a:solidFill>
                  <a:latin typeface="Arial"/>
                </a:rPr>
                <a:t>Supports </a:t>
              </a:r>
              <a:r>
                <a:rPr lang="en-US" sz="1632" i="1" dirty="0">
                  <a:solidFill>
                    <a:srgbClr val="000000"/>
                  </a:solidFill>
                  <a:latin typeface="Arial"/>
                </a:rPr>
                <a:t>dynamic</a:t>
              </a:r>
              <a:r>
                <a:rPr lang="en-US" sz="1632" dirty="0">
                  <a:solidFill>
                    <a:srgbClr val="000000"/>
                  </a:solidFill>
                  <a:latin typeface="Arial"/>
                </a:rPr>
                <a:t> types</a:t>
              </a:r>
            </a:p>
            <a:p>
              <a:pPr marL="291436" indent="-291436">
                <a:buFont typeface="Arial" pitchFamily="34" charset="0"/>
                <a:buChar char="•"/>
              </a:pPr>
              <a:r>
                <a:rPr lang="en-US" sz="1632" dirty="0">
                  <a:solidFill>
                    <a:srgbClr val="000000"/>
                  </a:solidFill>
                  <a:latin typeface="Arial"/>
                </a:rPr>
                <a:t>Predefined classes not needed</a:t>
              </a:r>
            </a:p>
            <a:p>
              <a:pPr marL="291436" indent="-291436">
                <a:buFont typeface="Arial" pitchFamily="34" charset="0"/>
                <a:buChar char="•"/>
              </a:pPr>
              <a:r>
                <a:rPr lang="en-US" sz="1632" dirty="0">
                  <a:solidFill>
                    <a:srgbClr val="000000"/>
                  </a:solidFill>
                  <a:latin typeface="Arial"/>
                </a:rPr>
                <a:t>No compile time check</a:t>
              </a:r>
            </a:p>
            <a:p>
              <a:pPr marL="291436" indent="-291436">
                <a:buFont typeface="Arial" pitchFamily="34" charset="0"/>
                <a:buChar char="•"/>
              </a:pPr>
              <a:r>
                <a:rPr lang="en-US" sz="1632" dirty="0">
                  <a:solidFill>
                    <a:srgbClr val="000000"/>
                  </a:solidFill>
                  <a:latin typeface="Arial"/>
                </a:rPr>
                <a:t>No IntelliSense</a:t>
              </a:r>
            </a:p>
            <a:p>
              <a:pPr marL="291436" indent="-291436">
                <a:buFont typeface="Arial" pitchFamily="34" charset="0"/>
                <a:buChar char="•"/>
              </a:pPr>
              <a:r>
                <a:rPr lang="en-US" sz="1632" dirty="0">
                  <a:solidFill>
                    <a:srgbClr val="000000"/>
                  </a:solidFill>
                  <a:latin typeface="Arial"/>
                </a:rPr>
                <a:t>Only supported in .NET 4</a:t>
              </a:r>
            </a:p>
            <a:p>
              <a:pPr algn="ctr" defTabSz="2266728">
                <a:lnSpc>
                  <a:spcPct val="90000"/>
                </a:lnSpc>
              </a:pPr>
              <a:endParaRPr lang="en-US" sz="1632" dirty="0">
                <a:latin typeface="Arial" pitchFamily="34" charset="0"/>
                <a:cs typeface="Arial" pitchFamily="34" charset="0"/>
              </a:endParaRPr>
            </a:p>
            <a:p>
              <a:pPr algn="ctr" defTabSz="2266728">
                <a:lnSpc>
                  <a:spcPct val="90000"/>
                </a:lnSpc>
                <a:spcBef>
                  <a:spcPct val="0"/>
                </a:spcBef>
              </a:pPr>
              <a:endParaRPr lang="en-US" sz="1632" dirty="0">
                <a:solidFill>
                  <a:sysClr val="window" lastClr="FFFFFF"/>
                </a:solidFill>
                <a:latin typeface="Arial" pitchFamily="34" charset="0"/>
                <a:cs typeface="Arial" pitchFamily="34" charset="0"/>
              </a:endParaRPr>
            </a:p>
          </p:txBody>
        </p:sp>
      </p:grpSp>
    </p:spTree>
    <p:extLst>
      <p:ext uri="{BB962C8B-B14F-4D97-AF65-F5344CB8AC3E}">
        <p14:creationId xmlns:p14="http://schemas.microsoft.com/office/powerpoint/2010/main" val="792370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MVC Input Validation</a:t>
            </a:r>
          </a:p>
        </p:txBody>
      </p:sp>
      <p:sp>
        <p:nvSpPr>
          <p:cNvPr id="7" name="Content Placeholder 3"/>
          <p:cNvSpPr>
            <a:spLocks noGrp="1"/>
          </p:cNvSpPr>
          <p:nvPr>
            <p:ph sz="half" idx="4294967295"/>
          </p:nvPr>
        </p:nvSpPr>
        <p:spPr>
          <a:xfrm>
            <a:off x="1797696" y="1084929"/>
            <a:ext cx="8681866" cy="4616063"/>
          </a:xfrm>
          <a:prstGeom prst="rect">
            <a:avLst/>
          </a:prstGeom>
        </p:spPr>
        <p:txBody>
          <a:bodyPr>
            <a:noAutofit/>
          </a:bodyPr>
          <a:lstStyle/>
          <a:p>
            <a:r>
              <a:rPr lang="en-US" sz="2448" dirty="0"/>
              <a:t>Exposes </a:t>
            </a:r>
            <a:r>
              <a:rPr lang="en-US" sz="2448" dirty="0">
                <a:solidFill>
                  <a:srgbClr val="C00000"/>
                </a:solidFill>
                <a:latin typeface="Segoe Print" pitchFamily="2" charset="0"/>
              </a:rPr>
              <a:t>built-in</a:t>
            </a:r>
            <a:r>
              <a:rPr lang="en-US" sz="2448" dirty="0"/>
              <a:t> layer of </a:t>
            </a:r>
            <a:r>
              <a:rPr lang="en-US" sz="2448" dirty="0">
                <a:solidFill>
                  <a:srgbClr val="C00000"/>
                </a:solidFill>
                <a:latin typeface="Segoe Print" pitchFamily="2" charset="0"/>
              </a:rPr>
              <a:t>declarative validation services</a:t>
            </a:r>
          </a:p>
          <a:p>
            <a:r>
              <a:rPr lang="en-US" sz="2448" dirty="0"/>
              <a:t>Leverage </a:t>
            </a:r>
            <a:r>
              <a:rPr lang="en-US" sz="2448" dirty="0">
                <a:solidFill>
                  <a:srgbClr val="C00000"/>
                </a:solidFill>
                <a:latin typeface="Segoe Print" pitchFamily="2" charset="0"/>
              </a:rPr>
              <a:t>without writing any code</a:t>
            </a:r>
            <a:r>
              <a:rPr lang="en-US" sz="2448" dirty="0"/>
              <a:t> </a:t>
            </a:r>
          </a:p>
          <a:p>
            <a:r>
              <a:rPr lang="en-US" sz="2448" dirty="0"/>
              <a:t>Centralize by decorating</a:t>
            </a:r>
            <a:r>
              <a:rPr lang="en-US" sz="2448" dirty="0">
                <a:solidFill>
                  <a:srgbClr val="C00000"/>
                </a:solidFill>
                <a:latin typeface="Segoe Print" pitchFamily="2" charset="0"/>
              </a:rPr>
              <a:t> model</a:t>
            </a:r>
            <a:r>
              <a:rPr lang="en-US" sz="2448" dirty="0">
                <a:solidFill>
                  <a:srgbClr val="C00000"/>
                </a:solidFill>
              </a:rPr>
              <a:t> </a:t>
            </a:r>
            <a:r>
              <a:rPr lang="en-US" sz="2448" dirty="0"/>
              <a:t>with validation attributes…</a:t>
            </a:r>
          </a:p>
          <a:p>
            <a:pPr lvl="1"/>
            <a:r>
              <a:rPr lang="en-US" sz="2244" dirty="0"/>
              <a:t>Validation code automatically generated…</a:t>
            </a:r>
          </a:p>
          <a:p>
            <a:pPr lvl="1"/>
            <a:r>
              <a:rPr lang="en-US" sz="2244" dirty="0"/>
              <a:t>Both client- and server-side… </a:t>
            </a:r>
          </a:p>
          <a:p>
            <a:r>
              <a:rPr lang="en-US" sz="2448" dirty="0"/>
              <a:t>Built-in remote validation plumbing</a:t>
            </a:r>
          </a:p>
          <a:p>
            <a:r>
              <a:rPr lang="en-US" sz="2448" dirty="0"/>
              <a:t>Extensible – “</a:t>
            </a:r>
            <a:r>
              <a:rPr lang="en-US" sz="2448" i="1" dirty="0"/>
              <a:t>roll your own</a:t>
            </a:r>
            <a:r>
              <a:rPr lang="en-US" sz="2448" dirty="0"/>
              <a:t>” custom validation services</a:t>
            </a:r>
          </a:p>
        </p:txBody>
      </p:sp>
      <p:sp>
        <p:nvSpPr>
          <p:cNvPr id="8" name="Oval 7"/>
          <p:cNvSpPr/>
          <p:nvPr/>
        </p:nvSpPr>
        <p:spPr>
          <a:xfrm>
            <a:off x="1776972" y="4568339"/>
            <a:ext cx="2273794" cy="1321189"/>
          </a:xfrm>
          <a:prstGeom prst="ellipse">
            <a:avLst/>
          </a:prstGeom>
          <a:gradFill flip="none" rotWithShape="1">
            <a:gsLst>
              <a:gs pos="0">
                <a:schemeClr val="accent5">
                  <a:lumMod val="60000"/>
                  <a:lumOff val="40000"/>
                </a:schemeClr>
              </a:gs>
              <a:gs pos="49000">
                <a:schemeClr val="accent5">
                  <a:lumMod val="40000"/>
                  <a:lumOff val="60000"/>
                </a:schemeClr>
              </a:gs>
              <a:gs pos="100000">
                <a:schemeClr val="accent5">
                  <a:lumMod val="60000"/>
                  <a:lumOff val="40000"/>
                </a:schemeClr>
              </a:gs>
            </a:gsLst>
            <a:lin ang="16200000" scaled="1"/>
            <a:tileRect/>
          </a:gradFill>
          <a:ln>
            <a:no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496" fontAlgn="base">
              <a:spcBef>
                <a:spcPct val="0"/>
              </a:spcBef>
              <a:spcAft>
                <a:spcPct val="0"/>
              </a:spcAft>
            </a:pPr>
            <a:r>
              <a:rPr lang="en-US" sz="2040" b="1" dirty="0">
                <a:solidFill>
                  <a:srgbClr val="000000"/>
                </a:solidFill>
              </a:rPr>
              <a:t>Server</a:t>
            </a:r>
          </a:p>
          <a:p>
            <a:pPr algn="ctr" defTabSz="699496" fontAlgn="base">
              <a:spcBef>
                <a:spcPct val="0"/>
              </a:spcBef>
              <a:spcAft>
                <a:spcPct val="0"/>
              </a:spcAft>
            </a:pPr>
            <a:r>
              <a:rPr lang="en-US" sz="2040" b="1" dirty="0">
                <a:solidFill>
                  <a:srgbClr val="000000"/>
                </a:solidFill>
              </a:rPr>
              <a:t>Validation</a:t>
            </a:r>
          </a:p>
        </p:txBody>
      </p:sp>
      <p:sp>
        <p:nvSpPr>
          <p:cNvPr id="11" name="Oval 10"/>
          <p:cNvSpPr/>
          <p:nvPr/>
        </p:nvSpPr>
        <p:spPr>
          <a:xfrm>
            <a:off x="6311527" y="4598750"/>
            <a:ext cx="2052449" cy="1321188"/>
          </a:xfrm>
          <a:prstGeom prst="ellipse">
            <a:avLst/>
          </a:prstGeom>
          <a:gradFill flip="none" rotWithShape="1">
            <a:gsLst>
              <a:gs pos="0">
                <a:schemeClr val="accent5">
                  <a:lumMod val="60000"/>
                  <a:lumOff val="40000"/>
                </a:schemeClr>
              </a:gs>
              <a:gs pos="49000">
                <a:schemeClr val="accent5">
                  <a:lumMod val="40000"/>
                  <a:lumOff val="60000"/>
                </a:schemeClr>
              </a:gs>
              <a:gs pos="100000">
                <a:schemeClr val="accent5">
                  <a:lumMod val="60000"/>
                  <a:lumOff val="40000"/>
                </a:schemeClr>
              </a:gs>
            </a:gsLst>
            <a:lin ang="16200000" scaled="1"/>
            <a:tileRect/>
          </a:gradFill>
          <a:ln>
            <a:no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496" fontAlgn="base">
              <a:spcBef>
                <a:spcPct val="0"/>
              </a:spcBef>
              <a:spcAft>
                <a:spcPct val="0"/>
              </a:spcAft>
            </a:pPr>
            <a:r>
              <a:rPr lang="en-US" sz="2040" b="1" dirty="0">
                <a:solidFill>
                  <a:srgbClr val="000000"/>
                </a:solidFill>
              </a:rPr>
              <a:t>Remote Validation</a:t>
            </a:r>
          </a:p>
        </p:txBody>
      </p:sp>
      <p:sp>
        <p:nvSpPr>
          <p:cNvPr id="12" name="Oval 11"/>
          <p:cNvSpPr/>
          <p:nvPr/>
        </p:nvSpPr>
        <p:spPr>
          <a:xfrm>
            <a:off x="8447472" y="4582530"/>
            <a:ext cx="2032090" cy="1321188"/>
          </a:xfrm>
          <a:prstGeom prst="ellipse">
            <a:avLst/>
          </a:prstGeom>
          <a:gradFill flip="none" rotWithShape="1">
            <a:gsLst>
              <a:gs pos="0">
                <a:schemeClr val="accent5">
                  <a:lumMod val="60000"/>
                  <a:lumOff val="40000"/>
                </a:schemeClr>
              </a:gs>
              <a:gs pos="49000">
                <a:schemeClr val="accent5">
                  <a:lumMod val="40000"/>
                  <a:lumOff val="60000"/>
                </a:schemeClr>
              </a:gs>
              <a:gs pos="100000">
                <a:schemeClr val="accent5">
                  <a:lumMod val="60000"/>
                  <a:lumOff val="40000"/>
                </a:schemeClr>
              </a:gs>
            </a:gsLst>
            <a:lin ang="16200000" scaled="1"/>
            <a:tileRect/>
          </a:gradFill>
          <a:ln>
            <a:no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496" fontAlgn="base">
              <a:spcBef>
                <a:spcPct val="0"/>
              </a:spcBef>
              <a:spcAft>
                <a:spcPct val="0"/>
              </a:spcAft>
            </a:pPr>
            <a:r>
              <a:rPr lang="en-US" sz="2040" b="1" dirty="0">
                <a:solidFill>
                  <a:srgbClr val="000000"/>
                </a:solidFill>
              </a:rPr>
              <a:t>Custom</a:t>
            </a:r>
          </a:p>
          <a:p>
            <a:pPr algn="ctr" defTabSz="699496" fontAlgn="base">
              <a:spcBef>
                <a:spcPct val="0"/>
              </a:spcBef>
              <a:spcAft>
                <a:spcPct val="0"/>
              </a:spcAft>
            </a:pPr>
            <a:r>
              <a:rPr lang="en-US" sz="2040" b="1" dirty="0">
                <a:solidFill>
                  <a:srgbClr val="000000"/>
                </a:solidFill>
              </a:rPr>
              <a:t>Validation</a:t>
            </a:r>
          </a:p>
        </p:txBody>
      </p:sp>
      <p:sp>
        <p:nvSpPr>
          <p:cNvPr id="13" name="Oval 12"/>
          <p:cNvSpPr/>
          <p:nvPr/>
        </p:nvSpPr>
        <p:spPr>
          <a:xfrm>
            <a:off x="4118589" y="4582530"/>
            <a:ext cx="2085627" cy="1321188"/>
          </a:xfrm>
          <a:prstGeom prst="ellipse">
            <a:avLst/>
          </a:prstGeom>
          <a:gradFill flip="none" rotWithShape="1">
            <a:gsLst>
              <a:gs pos="0">
                <a:schemeClr val="accent5">
                  <a:lumMod val="60000"/>
                  <a:lumOff val="40000"/>
                </a:schemeClr>
              </a:gs>
              <a:gs pos="49000">
                <a:schemeClr val="accent5">
                  <a:lumMod val="40000"/>
                  <a:lumOff val="60000"/>
                </a:schemeClr>
              </a:gs>
              <a:gs pos="100000">
                <a:schemeClr val="accent5">
                  <a:lumMod val="60000"/>
                  <a:lumOff val="40000"/>
                </a:schemeClr>
              </a:gs>
            </a:gsLst>
            <a:lin ang="16200000" scaled="1"/>
            <a:tileRect/>
          </a:gradFill>
          <a:ln>
            <a:no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496" fontAlgn="base">
              <a:spcBef>
                <a:spcPct val="0"/>
              </a:spcBef>
              <a:spcAft>
                <a:spcPct val="0"/>
              </a:spcAft>
            </a:pPr>
            <a:r>
              <a:rPr lang="en-US" sz="2040" b="1" dirty="0">
                <a:solidFill>
                  <a:srgbClr val="000000"/>
                </a:solidFill>
              </a:rPr>
              <a:t>Client Validation</a:t>
            </a:r>
          </a:p>
        </p:txBody>
      </p:sp>
    </p:spTree>
    <p:extLst>
      <p:ext uri="{BB962C8B-B14F-4D97-AF65-F5344CB8AC3E}">
        <p14:creationId xmlns:p14="http://schemas.microsoft.com/office/powerpoint/2010/main" val="3198357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Validation by Annotation</a:t>
            </a:r>
          </a:p>
        </p:txBody>
      </p:sp>
      <p:sp>
        <p:nvSpPr>
          <p:cNvPr id="15" name="Content Placeholder 4"/>
          <p:cNvSpPr>
            <a:spLocks noGrp="1"/>
          </p:cNvSpPr>
          <p:nvPr>
            <p:ph idx="4294967295"/>
          </p:nvPr>
        </p:nvSpPr>
        <p:spPr>
          <a:xfrm>
            <a:off x="2021522" y="922153"/>
            <a:ext cx="8393430" cy="1295114"/>
          </a:xfrm>
          <a:prstGeom prst="rect">
            <a:avLst/>
          </a:prstGeom>
        </p:spPr>
        <p:txBody>
          <a:bodyPr/>
          <a:lstStyle/>
          <a:p>
            <a:r>
              <a:rPr lang="en-US" sz="2856" dirty="0"/>
              <a:t>Add by applying built-in validation </a:t>
            </a:r>
            <a:r>
              <a:rPr lang="en-US" sz="2856" dirty="0">
                <a:solidFill>
                  <a:srgbClr val="FF0000"/>
                </a:solidFill>
                <a:latin typeface="Segoe Print" pitchFamily="2" charset="0"/>
              </a:rPr>
              <a:t>attributes</a:t>
            </a:r>
            <a:r>
              <a:rPr lang="en-US" sz="2856" dirty="0"/>
              <a:t>  to model properties </a:t>
            </a:r>
          </a:p>
          <a:p>
            <a:pPr marL="0" indent="0">
              <a:buNone/>
            </a:pPr>
            <a:endParaRPr lang="en-US" dirty="0"/>
          </a:p>
        </p:txBody>
      </p:sp>
      <p:sp>
        <p:nvSpPr>
          <p:cNvPr id="6" name="Rounded Rectangle 5"/>
          <p:cNvSpPr/>
          <p:nvPr/>
        </p:nvSpPr>
        <p:spPr>
          <a:xfrm>
            <a:off x="1909415" y="2088186"/>
            <a:ext cx="8779232" cy="3568264"/>
          </a:xfrm>
          <a:prstGeom prst="roundRect">
            <a:avLst/>
          </a:prstGeom>
          <a:gradFill flip="none" rotWithShape="1">
            <a:gsLst>
              <a:gs pos="0">
                <a:schemeClr val="accent5">
                  <a:lumMod val="60000"/>
                  <a:lumOff val="40000"/>
                </a:schemeClr>
              </a:gs>
              <a:gs pos="49000">
                <a:schemeClr val="accent5">
                  <a:lumMod val="40000"/>
                  <a:lumOff val="60000"/>
                </a:schemeClr>
              </a:gs>
              <a:gs pos="100000">
                <a:schemeClr val="accent5">
                  <a:lumMod val="60000"/>
                  <a:lumOff val="40000"/>
                </a:schemeClr>
              </a:gs>
            </a:gsLst>
            <a:lin ang="16200000" scaled="1"/>
            <a:tileRect/>
          </a:gradFill>
          <a:ln>
            <a:no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99496" fontAlgn="base">
              <a:spcBef>
                <a:spcPct val="0"/>
              </a:spcBef>
              <a:spcAft>
                <a:spcPct val="0"/>
              </a:spcAft>
            </a:pPr>
            <a:r>
              <a:rPr lang="en-US" sz="1836" dirty="0">
                <a:solidFill>
                  <a:srgbClr val="000000"/>
                </a:solidFill>
              </a:rPr>
              <a:t>public class </a:t>
            </a:r>
            <a:r>
              <a:rPr lang="en-US" sz="1836" dirty="0" err="1">
                <a:solidFill>
                  <a:srgbClr val="000000"/>
                </a:solidFill>
              </a:rPr>
              <a:t>StudentViewViewModel</a:t>
            </a:r>
            <a:endParaRPr lang="en-US" sz="1836" dirty="0">
              <a:solidFill>
                <a:srgbClr val="000000"/>
              </a:solidFill>
            </a:endParaRPr>
          </a:p>
          <a:p>
            <a:pPr defTabSz="699496" fontAlgn="base">
              <a:spcBef>
                <a:spcPct val="0"/>
              </a:spcBef>
              <a:spcAft>
                <a:spcPct val="0"/>
              </a:spcAft>
            </a:pPr>
            <a:r>
              <a:rPr lang="en-US" sz="1836" dirty="0">
                <a:solidFill>
                  <a:srgbClr val="000000"/>
                </a:solidFill>
              </a:rPr>
              <a:t>{</a:t>
            </a:r>
          </a:p>
          <a:p>
            <a:pPr defTabSz="699496" fontAlgn="base">
              <a:spcBef>
                <a:spcPts val="306"/>
              </a:spcBef>
              <a:spcAft>
                <a:spcPct val="0"/>
              </a:spcAft>
            </a:pPr>
            <a:r>
              <a:rPr lang="en-US" sz="1836" dirty="0">
                <a:solidFill>
                  <a:srgbClr val="000000"/>
                </a:solidFill>
              </a:rPr>
              <a:t>    [Required(</a:t>
            </a:r>
            <a:r>
              <a:rPr lang="en-US" sz="1836" dirty="0" err="1">
                <a:solidFill>
                  <a:srgbClr val="000000"/>
                </a:solidFill>
              </a:rPr>
              <a:t>ErrorMessage</a:t>
            </a:r>
            <a:r>
              <a:rPr lang="en-US" sz="1836" dirty="0">
                <a:solidFill>
                  <a:srgbClr val="000000"/>
                </a:solidFill>
              </a:rPr>
              <a:t> = "First Name is required.")]</a:t>
            </a:r>
          </a:p>
          <a:p>
            <a:pPr defTabSz="699496" fontAlgn="base">
              <a:spcBef>
                <a:spcPts val="306"/>
              </a:spcBef>
              <a:spcAft>
                <a:spcPct val="0"/>
              </a:spcAft>
            </a:pPr>
            <a:r>
              <a:rPr lang="en-US" sz="1836" dirty="0">
                <a:solidFill>
                  <a:srgbClr val="000000"/>
                </a:solidFill>
              </a:rPr>
              <a:t>    [Display(Name = “Student First Name")]</a:t>
            </a:r>
          </a:p>
          <a:p>
            <a:pPr defTabSz="699496" fontAlgn="base">
              <a:spcBef>
                <a:spcPts val="306"/>
              </a:spcBef>
              <a:spcAft>
                <a:spcPct val="0"/>
              </a:spcAft>
            </a:pPr>
            <a:r>
              <a:rPr lang="en-US" sz="1836" dirty="0">
                <a:solidFill>
                  <a:srgbClr val="000000"/>
                </a:solidFill>
              </a:rPr>
              <a:t>    [</a:t>
            </a:r>
            <a:r>
              <a:rPr lang="en-US" sz="1836" dirty="0" err="1">
                <a:solidFill>
                  <a:srgbClr val="000000"/>
                </a:solidFill>
              </a:rPr>
              <a:t>MinLength</a:t>
            </a:r>
            <a:r>
              <a:rPr lang="en-US" sz="1836" dirty="0">
                <a:solidFill>
                  <a:srgbClr val="000000"/>
                </a:solidFill>
              </a:rPr>
              <a:t>(2, </a:t>
            </a:r>
            <a:r>
              <a:rPr lang="en-US" sz="1836" dirty="0" err="1">
                <a:solidFill>
                  <a:srgbClr val="000000"/>
                </a:solidFill>
              </a:rPr>
              <a:t>ErrorMessage</a:t>
            </a:r>
            <a:r>
              <a:rPr lang="en-US" sz="1836" dirty="0">
                <a:solidFill>
                  <a:srgbClr val="000000"/>
                </a:solidFill>
              </a:rPr>
              <a:t> = "First name must be at least 2 characters")]</a:t>
            </a:r>
          </a:p>
          <a:p>
            <a:pPr defTabSz="699496" fontAlgn="base">
              <a:spcBef>
                <a:spcPts val="306"/>
              </a:spcBef>
              <a:spcAft>
                <a:spcPct val="0"/>
              </a:spcAft>
            </a:pPr>
            <a:r>
              <a:rPr lang="en-US" sz="1836" dirty="0">
                <a:solidFill>
                  <a:srgbClr val="000000"/>
                </a:solidFill>
              </a:rPr>
              <a:t>    [</a:t>
            </a:r>
            <a:r>
              <a:rPr lang="en-US" sz="1836" dirty="0" err="1">
                <a:solidFill>
                  <a:srgbClr val="000000"/>
                </a:solidFill>
              </a:rPr>
              <a:t>MaxLength</a:t>
            </a:r>
            <a:r>
              <a:rPr lang="en-US" sz="1836" dirty="0">
                <a:solidFill>
                  <a:srgbClr val="000000"/>
                </a:solidFill>
              </a:rPr>
              <a:t>(35, </a:t>
            </a:r>
            <a:r>
              <a:rPr lang="en-US" sz="1836" dirty="0" err="1">
                <a:solidFill>
                  <a:srgbClr val="000000"/>
                </a:solidFill>
              </a:rPr>
              <a:t>ErrorMessage</a:t>
            </a:r>
            <a:r>
              <a:rPr lang="en-US" sz="1836" dirty="0">
                <a:solidFill>
                  <a:srgbClr val="000000"/>
                </a:solidFill>
              </a:rPr>
              <a:t> = "First name cannot exceed 35 characters")]</a:t>
            </a:r>
          </a:p>
          <a:p>
            <a:pPr defTabSz="699496" fontAlgn="base">
              <a:spcBef>
                <a:spcPts val="306"/>
              </a:spcBef>
              <a:spcAft>
                <a:spcPct val="0"/>
              </a:spcAft>
            </a:pPr>
            <a:r>
              <a:rPr lang="en-US" sz="1836" dirty="0">
                <a:solidFill>
                  <a:srgbClr val="000000"/>
                </a:solidFill>
              </a:rPr>
              <a:t>    public string </a:t>
            </a:r>
            <a:r>
              <a:rPr lang="en-US" sz="1836" dirty="0" err="1">
                <a:solidFill>
                  <a:srgbClr val="000000"/>
                </a:solidFill>
              </a:rPr>
              <a:t>FirstName</a:t>
            </a:r>
            <a:r>
              <a:rPr lang="en-US" sz="1836" dirty="0">
                <a:solidFill>
                  <a:srgbClr val="000000"/>
                </a:solidFill>
              </a:rPr>
              <a:t> { get; set; }</a:t>
            </a:r>
          </a:p>
          <a:p>
            <a:pPr defTabSz="699496" fontAlgn="base">
              <a:spcBef>
                <a:spcPts val="306"/>
              </a:spcBef>
              <a:spcAft>
                <a:spcPct val="0"/>
              </a:spcAft>
            </a:pPr>
            <a:r>
              <a:rPr lang="en-US" sz="1836" dirty="0">
                <a:solidFill>
                  <a:srgbClr val="000000"/>
                </a:solidFill>
              </a:rPr>
              <a:t>}</a:t>
            </a:r>
          </a:p>
          <a:p>
            <a:pPr defTabSz="699496" fontAlgn="base">
              <a:spcBef>
                <a:spcPct val="0"/>
              </a:spcBef>
              <a:spcAft>
                <a:spcPct val="0"/>
              </a:spcAft>
            </a:pPr>
            <a:endParaRPr lang="en-US" sz="1428" dirty="0">
              <a:solidFill>
                <a:srgbClr val="000000"/>
              </a:solidFill>
            </a:endParaRPr>
          </a:p>
        </p:txBody>
      </p:sp>
    </p:spTree>
    <p:extLst>
      <p:ext uri="{BB962C8B-B14F-4D97-AF65-F5344CB8AC3E}">
        <p14:creationId xmlns:p14="http://schemas.microsoft.com/office/powerpoint/2010/main" val="1304286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Built-In Validation Types</a:t>
            </a:r>
          </a:p>
        </p:txBody>
      </p:sp>
      <p:sp>
        <p:nvSpPr>
          <p:cNvPr id="15" name="Content Placeholder 4"/>
          <p:cNvSpPr>
            <a:spLocks noGrp="1"/>
          </p:cNvSpPr>
          <p:nvPr>
            <p:ph idx="4294967295"/>
          </p:nvPr>
        </p:nvSpPr>
        <p:spPr>
          <a:xfrm>
            <a:off x="2021522" y="1043795"/>
            <a:ext cx="8393430" cy="1167068"/>
          </a:xfrm>
          <a:prstGeom prst="rect">
            <a:avLst/>
          </a:prstGeom>
        </p:spPr>
        <p:txBody>
          <a:bodyPr/>
          <a:lstStyle/>
          <a:p>
            <a:r>
              <a:rPr lang="en-US" sz="2448" dirty="0"/>
              <a:t>Large number of validation types are built into MVC framework:</a:t>
            </a:r>
          </a:p>
          <a:p>
            <a:pPr marL="0" indent="0">
              <a:buNone/>
            </a:pPr>
            <a:endParaRPr lang="en-US" dirty="0"/>
          </a:p>
        </p:txBody>
      </p:sp>
      <p:graphicFrame>
        <p:nvGraphicFramePr>
          <p:cNvPr id="4" name="Table 3"/>
          <p:cNvGraphicFramePr>
            <a:graphicFrameLocks noGrp="1"/>
          </p:cNvGraphicFramePr>
          <p:nvPr>
            <p:extLst/>
          </p:nvPr>
        </p:nvGraphicFramePr>
        <p:xfrm>
          <a:off x="1799184" y="2067900"/>
          <a:ext cx="8815611" cy="3621661"/>
        </p:xfrm>
        <a:graphic>
          <a:graphicData uri="http://schemas.openxmlformats.org/drawingml/2006/table">
            <a:tbl>
              <a:tblPr firstRow="1" bandRow="1">
                <a:tableStyleId>{7DF18680-E054-41AD-8BC1-D1AEF772440D}</a:tableStyleId>
              </a:tblPr>
              <a:tblGrid>
                <a:gridCol w="2190495">
                  <a:extLst>
                    <a:ext uri="{9D8B030D-6E8A-4147-A177-3AD203B41FA5}">
                      <a16:colId xmlns:a16="http://schemas.microsoft.com/office/drawing/2014/main" val="20000"/>
                    </a:ext>
                  </a:extLst>
                </a:gridCol>
                <a:gridCol w="6625117">
                  <a:extLst>
                    <a:ext uri="{9D8B030D-6E8A-4147-A177-3AD203B41FA5}">
                      <a16:colId xmlns:a16="http://schemas.microsoft.com/office/drawing/2014/main" val="20001"/>
                    </a:ext>
                  </a:extLst>
                </a:gridCol>
              </a:tblGrid>
              <a:tr h="433825">
                <a:tc>
                  <a:txBody>
                    <a:bodyPr/>
                    <a:lstStyle/>
                    <a:p>
                      <a:r>
                        <a:rPr lang="en-US" sz="2000" dirty="0">
                          <a:solidFill>
                            <a:srgbClr val="000000"/>
                          </a:solidFill>
                        </a:rPr>
                        <a:t>Attribute</a:t>
                      </a:r>
                    </a:p>
                  </a:txBody>
                  <a:tcPr marL="93260" marR="93260" marT="46630" marB="46630"/>
                </a:tc>
                <a:tc>
                  <a:txBody>
                    <a:bodyPr/>
                    <a:lstStyle/>
                    <a:p>
                      <a:r>
                        <a:rPr lang="en-US" sz="2000" dirty="0">
                          <a:solidFill>
                            <a:srgbClr val="000000"/>
                          </a:solidFill>
                        </a:rPr>
                        <a:t>Description</a:t>
                      </a:r>
                    </a:p>
                  </a:txBody>
                  <a:tcPr marL="93260" marR="93260" marT="46630" marB="46630"/>
                </a:tc>
                <a:extLst>
                  <a:ext uri="{0D108BD9-81ED-4DB2-BD59-A6C34878D82A}">
                    <a16:rowId xmlns:a16="http://schemas.microsoft.com/office/drawing/2014/main" val="10000"/>
                  </a:ext>
                </a:extLst>
              </a:tr>
              <a:tr h="380094">
                <a:tc>
                  <a:txBody>
                    <a:bodyPr/>
                    <a:lstStyle/>
                    <a:p>
                      <a:r>
                        <a:rPr lang="en-US" sz="1800" dirty="0">
                          <a:solidFill>
                            <a:srgbClr val="000000"/>
                          </a:solidFill>
                        </a:rPr>
                        <a:t>Required</a:t>
                      </a:r>
                    </a:p>
                  </a:txBody>
                  <a:tcPr marL="93260" marR="93260" marT="46630" marB="46630"/>
                </a:tc>
                <a:tc>
                  <a:txBody>
                    <a:bodyPr/>
                    <a:lstStyle/>
                    <a:p>
                      <a:r>
                        <a:rPr lang="en-US" sz="1800" dirty="0">
                          <a:solidFill>
                            <a:srgbClr val="000000"/>
                          </a:solidFill>
                        </a:rPr>
                        <a:t>Makes data item</a:t>
                      </a:r>
                      <a:r>
                        <a:rPr lang="en-US" sz="1800" baseline="0" dirty="0">
                          <a:solidFill>
                            <a:srgbClr val="000000"/>
                          </a:solidFill>
                        </a:rPr>
                        <a:t> required</a:t>
                      </a:r>
                      <a:endParaRPr lang="en-US" sz="1800" dirty="0">
                        <a:solidFill>
                          <a:srgbClr val="000000"/>
                        </a:solidFill>
                      </a:endParaRPr>
                    </a:p>
                  </a:txBody>
                  <a:tcPr marL="93260" marR="93260" marT="46630" marB="46630"/>
                </a:tc>
                <a:extLst>
                  <a:ext uri="{0D108BD9-81ED-4DB2-BD59-A6C34878D82A}">
                    <a16:rowId xmlns:a16="http://schemas.microsoft.com/office/drawing/2014/main" val="10001"/>
                  </a:ext>
                </a:extLst>
              </a:tr>
              <a:tr h="373041">
                <a:tc>
                  <a:txBody>
                    <a:bodyPr/>
                    <a:lstStyle/>
                    <a:p>
                      <a:r>
                        <a:rPr lang="en-US" sz="1800" dirty="0">
                          <a:solidFill>
                            <a:srgbClr val="000000"/>
                          </a:solidFill>
                        </a:rPr>
                        <a:t>Display</a:t>
                      </a:r>
                    </a:p>
                  </a:txBody>
                  <a:tcPr marL="93260" marR="93260" marT="46630" marB="46630"/>
                </a:tc>
                <a:tc>
                  <a:txBody>
                    <a:bodyPr/>
                    <a:lstStyle/>
                    <a:p>
                      <a:r>
                        <a:rPr lang="en-US" sz="1800" dirty="0">
                          <a:solidFill>
                            <a:srgbClr val="000000"/>
                          </a:solidFill>
                        </a:rPr>
                        <a:t>Applies</a:t>
                      </a:r>
                      <a:r>
                        <a:rPr lang="en-US" sz="1800" baseline="0" dirty="0">
                          <a:solidFill>
                            <a:srgbClr val="000000"/>
                          </a:solidFill>
                        </a:rPr>
                        <a:t> friendly name to labels</a:t>
                      </a:r>
                      <a:endParaRPr lang="en-US" sz="1800" dirty="0">
                        <a:solidFill>
                          <a:srgbClr val="000000"/>
                        </a:solidFill>
                      </a:endParaRPr>
                    </a:p>
                  </a:txBody>
                  <a:tcPr marL="93260" marR="93260" marT="46630" marB="46630"/>
                </a:tc>
                <a:extLst>
                  <a:ext uri="{0D108BD9-81ED-4DB2-BD59-A6C34878D82A}">
                    <a16:rowId xmlns:a16="http://schemas.microsoft.com/office/drawing/2014/main" val="10002"/>
                  </a:ext>
                </a:extLst>
              </a:tr>
              <a:tr h="373041">
                <a:tc>
                  <a:txBody>
                    <a:bodyPr/>
                    <a:lstStyle/>
                    <a:p>
                      <a:r>
                        <a:rPr lang="en-US" sz="1800" dirty="0">
                          <a:solidFill>
                            <a:srgbClr val="000000"/>
                          </a:solidFill>
                        </a:rPr>
                        <a:t>Min/Max Length</a:t>
                      </a:r>
                    </a:p>
                  </a:txBody>
                  <a:tcPr marL="93260" marR="93260" marT="46630" marB="46630"/>
                </a:tc>
                <a:tc>
                  <a:txBody>
                    <a:bodyPr/>
                    <a:lstStyle/>
                    <a:p>
                      <a:r>
                        <a:rPr lang="en-US" sz="1800" dirty="0">
                          <a:solidFill>
                            <a:srgbClr val="000000"/>
                          </a:solidFill>
                        </a:rPr>
                        <a:t>Applies</a:t>
                      </a:r>
                      <a:r>
                        <a:rPr lang="en-US" sz="1800" baseline="0" dirty="0">
                          <a:solidFill>
                            <a:srgbClr val="000000"/>
                          </a:solidFill>
                        </a:rPr>
                        <a:t> max/min length to data</a:t>
                      </a:r>
                      <a:endParaRPr lang="en-US" sz="1800" dirty="0">
                        <a:solidFill>
                          <a:srgbClr val="000000"/>
                        </a:solidFill>
                      </a:endParaRPr>
                    </a:p>
                  </a:txBody>
                  <a:tcPr marL="93260" marR="93260" marT="46630" marB="46630"/>
                </a:tc>
                <a:extLst>
                  <a:ext uri="{0D108BD9-81ED-4DB2-BD59-A6C34878D82A}">
                    <a16:rowId xmlns:a16="http://schemas.microsoft.com/office/drawing/2014/main" val="10003"/>
                  </a:ext>
                </a:extLst>
              </a:tr>
              <a:tr h="373041">
                <a:tc>
                  <a:txBody>
                    <a:bodyPr/>
                    <a:lstStyle/>
                    <a:p>
                      <a:r>
                        <a:rPr lang="en-US" sz="1800" dirty="0" err="1">
                          <a:solidFill>
                            <a:srgbClr val="000000"/>
                          </a:solidFill>
                        </a:rPr>
                        <a:t>DisplayFormat</a:t>
                      </a:r>
                      <a:endParaRPr lang="en-US" sz="1800" dirty="0">
                        <a:solidFill>
                          <a:srgbClr val="000000"/>
                        </a:solidFill>
                      </a:endParaRPr>
                    </a:p>
                  </a:txBody>
                  <a:tcPr marL="93260" marR="93260" marT="46630" marB="46630"/>
                </a:tc>
                <a:tc>
                  <a:txBody>
                    <a:bodyPr/>
                    <a:lstStyle/>
                    <a:p>
                      <a:r>
                        <a:rPr lang="en-US" sz="1800" dirty="0">
                          <a:solidFill>
                            <a:srgbClr val="000000"/>
                          </a:solidFill>
                        </a:rPr>
                        <a:t>Applies </a:t>
                      </a:r>
                      <a:r>
                        <a:rPr lang="en-US" sz="1800" dirty="0" err="1">
                          <a:solidFill>
                            <a:srgbClr val="000000"/>
                          </a:solidFill>
                        </a:rPr>
                        <a:t>DataFormatString</a:t>
                      </a:r>
                      <a:r>
                        <a:rPr lang="en-US" sz="1800" baseline="0" dirty="0">
                          <a:solidFill>
                            <a:srgbClr val="000000"/>
                          </a:solidFill>
                        </a:rPr>
                        <a:t> to data</a:t>
                      </a:r>
                      <a:endParaRPr lang="en-US" sz="1800" dirty="0">
                        <a:solidFill>
                          <a:srgbClr val="000000"/>
                        </a:solidFill>
                      </a:endParaRPr>
                    </a:p>
                  </a:txBody>
                  <a:tcPr marL="93260" marR="93260" marT="46630" marB="46630"/>
                </a:tc>
                <a:extLst>
                  <a:ext uri="{0D108BD9-81ED-4DB2-BD59-A6C34878D82A}">
                    <a16:rowId xmlns:a16="http://schemas.microsoft.com/office/drawing/2014/main" val="10004"/>
                  </a:ext>
                </a:extLst>
              </a:tr>
              <a:tr h="373041">
                <a:tc>
                  <a:txBody>
                    <a:bodyPr/>
                    <a:lstStyle/>
                    <a:p>
                      <a:r>
                        <a:rPr lang="en-US" sz="1800" dirty="0" err="1">
                          <a:solidFill>
                            <a:srgbClr val="000000"/>
                          </a:solidFill>
                        </a:rPr>
                        <a:t>RegularExpression</a:t>
                      </a:r>
                      <a:endParaRPr lang="en-US" sz="1800" dirty="0">
                        <a:solidFill>
                          <a:srgbClr val="000000"/>
                        </a:solidFill>
                      </a:endParaRPr>
                    </a:p>
                  </a:txBody>
                  <a:tcPr marL="93260" marR="93260" marT="46630" marB="46630"/>
                </a:tc>
                <a:tc>
                  <a:txBody>
                    <a:bodyPr/>
                    <a:lstStyle/>
                    <a:p>
                      <a:r>
                        <a:rPr lang="en-US" sz="1800" dirty="0">
                          <a:solidFill>
                            <a:srgbClr val="000000"/>
                          </a:solidFill>
                        </a:rPr>
                        <a:t>Applies regular</a:t>
                      </a:r>
                      <a:r>
                        <a:rPr lang="en-US" sz="1800" baseline="0" dirty="0">
                          <a:solidFill>
                            <a:srgbClr val="000000"/>
                          </a:solidFill>
                        </a:rPr>
                        <a:t> expression to data</a:t>
                      </a:r>
                      <a:endParaRPr lang="en-US" sz="1800" dirty="0">
                        <a:solidFill>
                          <a:srgbClr val="000000"/>
                        </a:solidFill>
                      </a:endParaRPr>
                    </a:p>
                  </a:txBody>
                  <a:tcPr marL="93260" marR="93260" marT="46630" marB="46630"/>
                </a:tc>
                <a:extLst>
                  <a:ext uri="{0D108BD9-81ED-4DB2-BD59-A6C34878D82A}">
                    <a16:rowId xmlns:a16="http://schemas.microsoft.com/office/drawing/2014/main" val="10005"/>
                  </a:ext>
                </a:extLst>
              </a:tr>
              <a:tr h="378611">
                <a:tc>
                  <a:txBody>
                    <a:bodyPr/>
                    <a:lstStyle/>
                    <a:p>
                      <a:r>
                        <a:rPr lang="en-US" sz="1800" dirty="0" err="1">
                          <a:solidFill>
                            <a:srgbClr val="000000"/>
                          </a:solidFill>
                        </a:rPr>
                        <a:t>DataType</a:t>
                      </a:r>
                      <a:endParaRPr lang="en-US" sz="1800" dirty="0">
                        <a:solidFill>
                          <a:srgbClr val="000000"/>
                        </a:solidFill>
                      </a:endParaRPr>
                    </a:p>
                  </a:txBody>
                  <a:tcPr marL="93260" marR="93260" marT="46630" marB="46630"/>
                </a:tc>
                <a:tc>
                  <a:txBody>
                    <a:bodyPr/>
                    <a:lstStyle/>
                    <a:p>
                      <a:r>
                        <a:rPr lang="en-US" sz="1800" dirty="0">
                          <a:solidFill>
                            <a:srgbClr val="000000"/>
                          </a:solidFill>
                        </a:rPr>
                        <a:t>Applies specific data type to data </a:t>
                      </a:r>
                      <a:r>
                        <a:rPr lang="en-US" sz="1800" i="1" dirty="0">
                          <a:solidFill>
                            <a:srgbClr val="000000"/>
                          </a:solidFill>
                        </a:rPr>
                        <a:t>(</a:t>
                      </a:r>
                      <a:r>
                        <a:rPr lang="en-US" sz="1800" i="1" kern="1200" dirty="0" err="1">
                          <a:solidFill>
                            <a:schemeClr val="dk1"/>
                          </a:solidFill>
                          <a:effectLst/>
                          <a:latin typeface="+mn-lt"/>
                          <a:ea typeface="+mn-ea"/>
                          <a:cs typeface="+mn-cs"/>
                        </a:rPr>
                        <a:t>DataType</a:t>
                      </a:r>
                      <a:r>
                        <a:rPr lang="en-US" sz="1900" i="1" dirty="0" err="1"/>
                        <a:t>.Password</a:t>
                      </a:r>
                      <a:r>
                        <a:rPr lang="en-US" sz="1900" i="1" dirty="0"/>
                        <a:t>)</a:t>
                      </a:r>
                      <a:endParaRPr lang="en-US" sz="1800" i="1" dirty="0">
                        <a:solidFill>
                          <a:srgbClr val="000000"/>
                        </a:solidFill>
                      </a:endParaRPr>
                    </a:p>
                  </a:txBody>
                  <a:tcPr marL="93260" marR="93260" marT="46630" marB="46630"/>
                </a:tc>
                <a:extLst>
                  <a:ext uri="{0D108BD9-81ED-4DB2-BD59-A6C34878D82A}">
                    <a16:rowId xmlns:a16="http://schemas.microsoft.com/office/drawing/2014/main" val="10006"/>
                  </a:ext>
                </a:extLst>
              </a:tr>
              <a:tr h="471268">
                <a:tc>
                  <a:txBody>
                    <a:bodyPr/>
                    <a:lstStyle/>
                    <a:p>
                      <a:r>
                        <a:rPr lang="en-US" sz="1800" dirty="0" err="1">
                          <a:solidFill>
                            <a:srgbClr val="000000"/>
                          </a:solidFill>
                        </a:rPr>
                        <a:t>ReadOnly</a:t>
                      </a:r>
                      <a:endParaRPr lang="en-US" sz="1800" dirty="0">
                        <a:solidFill>
                          <a:srgbClr val="000000"/>
                        </a:solidFill>
                      </a:endParaRPr>
                    </a:p>
                  </a:txBody>
                  <a:tcPr marL="93260" marR="93260" marT="46630" marB="46630"/>
                </a:tc>
                <a:tc>
                  <a:txBody>
                    <a:bodyPr/>
                    <a:lstStyle/>
                    <a:p>
                      <a:r>
                        <a:rPr lang="en-US" sz="1800" dirty="0">
                          <a:solidFill>
                            <a:srgbClr val="000000"/>
                          </a:solidFill>
                        </a:rPr>
                        <a:t>Makes data item read-only</a:t>
                      </a:r>
                    </a:p>
                  </a:txBody>
                  <a:tcPr marL="93260" marR="93260" marT="46630" marB="46630"/>
                </a:tc>
                <a:extLst>
                  <a:ext uri="{0D108BD9-81ED-4DB2-BD59-A6C34878D82A}">
                    <a16:rowId xmlns:a16="http://schemas.microsoft.com/office/drawing/2014/main" val="10007"/>
                  </a:ext>
                </a:extLst>
              </a:tr>
              <a:tr h="471268">
                <a:tc>
                  <a:txBody>
                    <a:bodyPr/>
                    <a:lstStyle/>
                    <a:p>
                      <a:r>
                        <a:rPr lang="en-US" sz="1800" kern="1200" dirty="0" err="1">
                          <a:solidFill>
                            <a:srgbClr val="000000"/>
                          </a:solidFill>
                          <a:latin typeface="+mn-lt"/>
                          <a:ea typeface="+mn-ea"/>
                          <a:cs typeface="+mn-cs"/>
                        </a:rPr>
                        <a:t>AllowAnonymous</a:t>
                      </a:r>
                      <a:r>
                        <a:rPr lang="en-US" sz="1800" kern="1200" dirty="0">
                          <a:solidFill>
                            <a:srgbClr val="000000"/>
                          </a:solidFill>
                          <a:latin typeface="+mn-lt"/>
                          <a:ea typeface="+mn-ea"/>
                          <a:cs typeface="+mn-cs"/>
                        </a:rPr>
                        <a:t> </a:t>
                      </a:r>
                    </a:p>
                  </a:txBody>
                  <a:tcPr marL="93260" marR="93260" marT="46630" marB="46630"/>
                </a:tc>
                <a:tc>
                  <a:txBody>
                    <a:bodyPr/>
                    <a:lstStyle/>
                    <a:p>
                      <a:r>
                        <a:rPr lang="en-US" sz="1800" dirty="0">
                          <a:solidFill>
                            <a:srgbClr val="000000"/>
                          </a:solidFill>
                        </a:rPr>
                        <a:t>Negates [Authorize]</a:t>
                      </a:r>
                      <a:r>
                        <a:rPr lang="en-US" sz="1800" baseline="0" dirty="0">
                          <a:solidFill>
                            <a:srgbClr val="000000"/>
                          </a:solidFill>
                        </a:rPr>
                        <a:t> and allows access – Login/Register</a:t>
                      </a:r>
                      <a:endParaRPr lang="en-US" sz="1800" dirty="0">
                        <a:solidFill>
                          <a:srgbClr val="000000"/>
                        </a:solidFill>
                      </a:endParaRPr>
                    </a:p>
                  </a:txBody>
                  <a:tcPr marL="93260" marR="93260" marT="46630" marB="4663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744321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a:lstStyle/>
          <a:p>
            <a:pPr algn="ctr"/>
            <a:r>
              <a:rPr lang="en-US" dirty="0"/>
              <a:t>View</a:t>
            </a:r>
          </a:p>
        </p:txBody>
      </p:sp>
    </p:spTree>
    <p:extLst>
      <p:ext uri="{BB962C8B-B14F-4D97-AF65-F5344CB8AC3E}">
        <p14:creationId xmlns:p14="http://schemas.microsoft.com/office/powerpoint/2010/main" val="3634863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View?</a:t>
            </a:r>
          </a:p>
        </p:txBody>
      </p:sp>
      <p:sp>
        <p:nvSpPr>
          <p:cNvPr id="5" name="Content Placeholder 2"/>
          <p:cNvSpPr>
            <a:spLocks noGrp="1"/>
          </p:cNvSpPr>
          <p:nvPr>
            <p:ph idx="4294967295"/>
          </p:nvPr>
        </p:nvSpPr>
        <p:spPr>
          <a:xfrm>
            <a:off x="1811747" y="898044"/>
            <a:ext cx="8820812" cy="3986642"/>
          </a:xfrm>
          <a:prstGeom prst="rect">
            <a:avLst/>
          </a:prstGeom>
        </p:spPr>
        <p:txBody>
          <a:bodyPr/>
          <a:lstStyle/>
          <a:p>
            <a:r>
              <a:rPr lang="en-US" sz="2448" dirty="0">
                <a:cs typeface="Arial"/>
              </a:rPr>
              <a:t>A </a:t>
            </a:r>
            <a:r>
              <a:rPr lang="en-US" sz="2448" dirty="0">
                <a:solidFill>
                  <a:srgbClr val="C00000"/>
                </a:solidFill>
                <a:latin typeface="Segoe Print" pitchFamily="2" charset="0"/>
                <a:cs typeface="Arial"/>
              </a:rPr>
              <a:t>template</a:t>
            </a:r>
            <a:r>
              <a:rPr lang="en-US" sz="2448" dirty="0">
                <a:cs typeface="Arial"/>
              </a:rPr>
              <a:t> - contains no logic or computations</a:t>
            </a:r>
          </a:p>
          <a:p>
            <a:r>
              <a:rPr lang="en-US" sz="2448" dirty="0">
                <a:cs typeface="Arial"/>
              </a:rPr>
              <a:t>Single responsibility: </a:t>
            </a:r>
            <a:r>
              <a:rPr lang="en-US" sz="2448" dirty="0">
                <a:solidFill>
                  <a:srgbClr val="C00000"/>
                </a:solidFill>
                <a:latin typeface="Segoe Print" pitchFamily="2" charset="0"/>
                <a:cs typeface="Arial"/>
              </a:rPr>
              <a:t>Generating HTML </a:t>
            </a:r>
          </a:p>
          <a:p>
            <a:r>
              <a:rPr lang="en-US" sz="2448" dirty="0">
                <a:cs typeface="Arial"/>
              </a:rPr>
              <a:t>Combines markup/data, generates HTML</a:t>
            </a:r>
          </a:p>
          <a:p>
            <a:pPr marL="0" indent="0">
              <a:buNone/>
            </a:pPr>
            <a:endParaRPr lang="en-US" sz="2244" dirty="0">
              <a:cs typeface="Arial"/>
            </a:endParaRPr>
          </a:p>
          <a:p>
            <a:endParaRPr lang="en-US" sz="2244" dirty="0">
              <a:cs typeface="Arial"/>
            </a:endParaRPr>
          </a:p>
          <a:p>
            <a:endParaRPr lang="en-US" sz="2244" dirty="0">
              <a:cs typeface="Arial"/>
            </a:endParaRPr>
          </a:p>
          <a:p>
            <a:endParaRPr lang="en-US" sz="2244" dirty="0">
              <a:cs typeface="Arial"/>
            </a:endParaRPr>
          </a:p>
          <a:p>
            <a:pPr>
              <a:spcBef>
                <a:spcPts val="1224"/>
              </a:spcBef>
            </a:pPr>
            <a:endParaRPr lang="en-US" dirty="0">
              <a:cs typeface="Arial"/>
            </a:endParaRPr>
          </a:p>
          <a:p>
            <a:pPr>
              <a:spcBef>
                <a:spcPts val="1224"/>
              </a:spcBef>
            </a:pPr>
            <a:endParaRPr lang="en-US" dirty="0">
              <a:cs typeface="Arial"/>
            </a:endParaRPr>
          </a:p>
        </p:txBody>
      </p:sp>
      <p:sp>
        <p:nvSpPr>
          <p:cNvPr id="8" name="Rounded Rectangle 7"/>
          <p:cNvSpPr/>
          <p:nvPr/>
        </p:nvSpPr>
        <p:spPr>
          <a:xfrm>
            <a:off x="2098961" y="2360196"/>
            <a:ext cx="7676491" cy="3893569"/>
          </a:xfrm>
          <a:prstGeom prst="roundRect">
            <a:avLst/>
          </a:prstGeom>
          <a:gradFill flip="none" rotWithShape="1">
            <a:gsLst>
              <a:gs pos="0">
                <a:schemeClr val="accent5">
                  <a:lumMod val="60000"/>
                  <a:lumOff val="40000"/>
                </a:schemeClr>
              </a:gs>
              <a:gs pos="49000">
                <a:schemeClr val="accent5">
                  <a:lumMod val="40000"/>
                  <a:lumOff val="60000"/>
                </a:schemeClr>
              </a:gs>
              <a:gs pos="100000">
                <a:schemeClr val="accent5">
                  <a:lumMod val="60000"/>
                  <a:lumOff val="40000"/>
                </a:schemeClr>
              </a:gs>
            </a:gsLst>
            <a:lin ang="16200000" scaled="1"/>
            <a:tileRect/>
          </a:gradFill>
          <a:ln>
            <a:noFill/>
          </a:ln>
          <a:effectLst>
            <a:reflection blurRad="6350" stA="52000" endA="300" endPos="35000" dir="5400000" sy="-100000" algn="bl" rotWithShape="0"/>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99496" fontAlgn="base">
              <a:spcBef>
                <a:spcPct val="0"/>
              </a:spcBef>
              <a:spcAft>
                <a:spcPct val="0"/>
              </a:spcAft>
            </a:pPr>
            <a:r>
              <a:rPr lang="en-US" sz="1428" dirty="0">
                <a:solidFill>
                  <a:srgbClr val="000000"/>
                </a:solidFill>
                <a:latin typeface="Segoe"/>
              </a:rPr>
              <a:t>@model </a:t>
            </a:r>
            <a:r>
              <a:rPr lang="en-US" sz="1428" dirty="0" err="1">
                <a:solidFill>
                  <a:srgbClr val="000000"/>
                </a:solidFill>
                <a:latin typeface="Segoe"/>
              </a:rPr>
              <a:t>ArticleViewModel</a:t>
            </a:r>
            <a:r>
              <a:rPr lang="en-US" sz="1428" dirty="0">
                <a:solidFill>
                  <a:srgbClr val="000000"/>
                </a:solidFill>
                <a:latin typeface="Segoe"/>
              </a:rPr>
              <a:t> </a:t>
            </a:r>
          </a:p>
          <a:p>
            <a:pPr defTabSz="699496" fontAlgn="base">
              <a:spcBef>
                <a:spcPct val="0"/>
              </a:spcBef>
              <a:spcAft>
                <a:spcPct val="0"/>
              </a:spcAft>
            </a:pPr>
            <a:endParaRPr lang="en-US" sz="1428" dirty="0">
              <a:solidFill>
                <a:srgbClr val="000000"/>
              </a:solidFill>
              <a:latin typeface="Segoe"/>
            </a:endParaRPr>
          </a:p>
          <a:p>
            <a:pPr defTabSz="699496" fontAlgn="base">
              <a:spcBef>
                <a:spcPct val="0"/>
              </a:spcBef>
              <a:spcAft>
                <a:spcPct val="0"/>
              </a:spcAft>
            </a:pPr>
            <a:r>
              <a:rPr lang="en-US" sz="1428" dirty="0">
                <a:solidFill>
                  <a:srgbClr val="000000"/>
                </a:solidFill>
                <a:latin typeface="Segoe"/>
              </a:rPr>
              <a:t>&lt;h2&gt;Welcome to MVC Blog!&lt;/h2&gt; </a:t>
            </a:r>
          </a:p>
          <a:p>
            <a:pPr defTabSz="699496" fontAlgn="base">
              <a:spcBef>
                <a:spcPct val="0"/>
              </a:spcBef>
              <a:spcAft>
                <a:spcPct val="0"/>
              </a:spcAft>
            </a:pPr>
            <a:r>
              <a:rPr lang="en-US" sz="1428" dirty="0">
                <a:solidFill>
                  <a:srgbClr val="000000"/>
                </a:solidFill>
                <a:latin typeface="Segoe"/>
              </a:rPr>
              <a:t>@</a:t>
            </a:r>
            <a:r>
              <a:rPr lang="en-US" sz="1428" dirty="0" err="1">
                <a:solidFill>
                  <a:srgbClr val="000000"/>
                </a:solidFill>
                <a:latin typeface="Segoe"/>
              </a:rPr>
              <a:t>foreach</a:t>
            </a:r>
            <a:r>
              <a:rPr lang="en-US" sz="1428" dirty="0">
                <a:solidFill>
                  <a:srgbClr val="000000"/>
                </a:solidFill>
                <a:latin typeface="Segoe"/>
              </a:rPr>
              <a:t> (</a:t>
            </a:r>
            <a:r>
              <a:rPr lang="en-US" sz="1428" dirty="0" err="1">
                <a:solidFill>
                  <a:srgbClr val="000000"/>
                </a:solidFill>
                <a:latin typeface="Segoe"/>
              </a:rPr>
              <a:t>var</a:t>
            </a:r>
            <a:r>
              <a:rPr lang="en-US" sz="1428" dirty="0">
                <a:solidFill>
                  <a:srgbClr val="000000"/>
                </a:solidFill>
                <a:latin typeface="Segoe"/>
              </a:rPr>
              <a:t> item in </a:t>
            </a:r>
            <a:r>
              <a:rPr lang="en-US" sz="1428" dirty="0" err="1">
                <a:solidFill>
                  <a:srgbClr val="000000"/>
                </a:solidFill>
                <a:latin typeface="Segoe"/>
              </a:rPr>
              <a:t>Model.Articles</a:t>
            </a:r>
            <a:r>
              <a:rPr lang="en-US" sz="1428" dirty="0">
                <a:solidFill>
                  <a:srgbClr val="000000"/>
                </a:solidFill>
                <a:latin typeface="Segoe"/>
              </a:rPr>
              <a:t>){</a:t>
            </a:r>
          </a:p>
          <a:p>
            <a:pPr defTabSz="699496" fontAlgn="base">
              <a:spcBef>
                <a:spcPct val="0"/>
              </a:spcBef>
              <a:spcAft>
                <a:spcPct val="0"/>
              </a:spcAft>
            </a:pPr>
            <a:r>
              <a:rPr lang="en-US" sz="1428" dirty="0">
                <a:solidFill>
                  <a:srgbClr val="000000"/>
                </a:solidFill>
                <a:latin typeface="Segoe"/>
              </a:rPr>
              <a:t>     &lt;div&gt;        </a:t>
            </a:r>
          </a:p>
          <a:p>
            <a:pPr defTabSz="699496" fontAlgn="base">
              <a:spcBef>
                <a:spcPct val="0"/>
              </a:spcBef>
              <a:spcAft>
                <a:spcPct val="0"/>
              </a:spcAft>
            </a:pPr>
            <a:r>
              <a:rPr lang="en-US" sz="1428" dirty="0">
                <a:solidFill>
                  <a:srgbClr val="000000"/>
                </a:solidFill>
                <a:latin typeface="Segoe"/>
              </a:rPr>
              <a:t>	&lt;h3&gt;@</a:t>
            </a:r>
            <a:r>
              <a:rPr lang="en-US" sz="1428" dirty="0" err="1">
                <a:solidFill>
                  <a:srgbClr val="000000"/>
                </a:solidFill>
                <a:latin typeface="Segoe"/>
              </a:rPr>
              <a:t>item.Title</a:t>
            </a:r>
            <a:r>
              <a:rPr lang="en-US" sz="1428" dirty="0">
                <a:solidFill>
                  <a:srgbClr val="000000"/>
                </a:solidFill>
                <a:latin typeface="Segoe"/>
              </a:rPr>
              <a:t>&lt;/h3&gt;        </a:t>
            </a:r>
          </a:p>
          <a:p>
            <a:pPr defTabSz="699496" fontAlgn="base">
              <a:spcBef>
                <a:spcPct val="0"/>
              </a:spcBef>
              <a:spcAft>
                <a:spcPct val="0"/>
              </a:spcAft>
            </a:pPr>
            <a:r>
              <a:rPr lang="en-US" sz="1428" dirty="0">
                <a:solidFill>
                  <a:srgbClr val="000000"/>
                </a:solidFill>
                <a:latin typeface="Segoe"/>
              </a:rPr>
              <a:t>              &lt;div&gt;</a:t>
            </a:r>
          </a:p>
          <a:p>
            <a:pPr defTabSz="699496" fontAlgn="base">
              <a:spcBef>
                <a:spcPct val="0"/>
              </a:spcBef>
              <a:spcAft>
                <a:spcPct val="0"/>
              </a:spcAft>
            </a:pPr>
            <a:r>
              <a:rPr lang="en-US" sz="1428" dirty="0">
                <a:solidFill>
                  <a:srgbClr val="000000"/>
                </a:solidFill>
                <a:latin typeface="Segoe"/>
              </a:rPr>
              <a:t>                 @</a:t>
            </a:r>
            <a:r>
              <a:rPr lang="en-US" sz="1428" dirty="0" err="1">
                <a:solidFill>
                  <a:srgbClr val="000000"/>
                </a:solidFill>
                <a:latin typeface="Segoe"/>
              </a:rPr>
              <a:t>item.Body</a:t>
            </a:r>
            <a:r>
              <a:rPr lang="en-US" sz="1428" dirty="0">
                <a:solidFill>
                  <a:srgbClr val="000000"/>
                </a:solidFill>
                <a:latin typeface="Segoe"/>
              </a:rPr>
              <a:t>        </a:t>
            </a:r>
          </a:p>
          <a:p>
            <a:pPr defTabSz="699496" fontAlgn="base">
              <a:spcBef>
                <a:spcPct val="0"/>
              </a:spcBef>
              <a:spcAft>
                <a:spcPct val="0"/>
              </a:spcAft>
            </a:pPr>
            <a:r>
              <a:rPr lang="en-US" sz="1428" dirty="0">
                <a:solidFill>
                  <a:srgbClr val="000000"/>
                </a:solidFill>
                <a:latin typeface="Segoe"/>
              </a:rPr>
              <a:t>              &lt;/div&gt;</a:t>
            </a:r>
          </a:p>
          <a:p>
            <a:pPr defTabSz="699496" fontAlgn="base">
              <a:spcBef>
                <a:spcPct val="0"/>
              </a:spcBef>
              <a:spcAft>
                <a:spcPct val="0"/>
              </a:spcAft>
            </a:pPr>
            <a:r>
              <a:rPr lang="en-US" sz="1428" dirty="0">
                <a:solidFill>
                  <a:srgbClr val="000000"/>
                </a:solidFill>
                <a:latin typeface="Segoe"/>
              </a:rPr>
              <a:t>              Posted:</a:t>
            </a:r>
          </a:p>
          <a:p>
            <a:pPr defTabSz="699496" fontAlgn="base">
              <a:spcBef>
                <a:spcPct val="0"/>
              </a:spcBef>
              <a:spcAft>
                <a:spcPct val="0"/>
              </a:spcAft>
            </a:pPr>
            <a:r>
              <a:rPr lang="en-US" sz="1428" dirty="0">
                <a:solidFill>
                  <a:srgbClr val="000000"/>
                </a:solidFill>
                <a:latin typeface="Segoe"/>
              </a:rPr>
              <a:t>                  @</a:t>
            </a:r>
            <a:r>
              <a:rPr lang="en-US" sz="1428" dirty="0" err="1">
                <a:solidFill>
                  <a:srgbClr val="000000"/>
                </a:solidFill>
                <a:latin typeface="Segoe"/>
              </a:rPr>
              <a:t>item.Published.ToLongDateString</a:t>
            </a:r>
            <a:r>
              <a:rPr lang="en-US" sz="1428" dirty="0">
                <a:solidFill>
                  <a:srgbClr val="000000"/>
                </a:solidFill>
                <a:latin typeface="Segoe"/>
              </a:rPr>
              <a:t>()             </a:t>
            </a:r>
          </a:p>
          <a:p>
            <a:pPr defTabSz="699496" fontAlgn="base">
              <a:spcBef>
                <a:spcPct val="0"/>
              </a:spcBef>
              <a:spcAft>
                <a:spcPct val="0"/>
              </a:spcAft>
            </a:pPr>
            <a:r>
              <a:rPr lang="en-US" sz="1428" dirty="0">
                <a:solidFill>
                  <a:srgbClr val="000000"/>
                </a:solidFill>
                <a:latin typeface="Segoe"/>
              </a:rPr>
              <a:t>                  @</a:t>
            </a:r>
            <a:r>
              <a:rPr lang="en-US" sz="1428" dirty="0" err="1">
                <a:solidFill>
                  <a:srgbClr val="000000"/>
                </a:solidFill>
                <a:latin typeface="Segoe"/>
              </a:rPr>
              <a:t>item.Published.ToShortTimeString</a:t>
            </a:r>
            <a:r>
              <a:rPr lang="en-US" sz="1428" dirty="0">
                <a:solidFill>
                  <a:srgbClr val="000000"/>
                </a:solidFill>
                <a:latin typeface="Segoe"/>
              </a:rPr>
              <a:t>()</a:t>
            </a:r>
          </a:p>
          <a:p>
            <a:pPr defTabSz="699496" fontAlgn="base">
              <a:spcBef>
                <a:spcPct val="0"/>
              </a:spcBef>
              <a:spcAft>
                <a:spcPct val="0"/>
              </a:spcAft>
            </a:pPr>
            <a:r>
              <a:rPr lang="en-US" sz="1428" dirty="0">
                <a:solidFill>
                  <a:srgbClr val="000000"/>
                </a:solidFill>
                <a:latin typeface="Segoe"/>
              </a:rPr>
              <a:t>                  @</a:t>
            </a:r>
            <a:r>
              <a:rPr lang="en-US" sz="1428" dirty="0" err="1">
                <a:solidFill>
                  <a:srgbClr val="000000"/>
                </a:solidFill>
                <a:latin typeface="Segoe"/>
              </a:rPr>
              <a:t>item.Author</a:t>
            </a:r>
            <a:r>
              <a:rPr lang="en-US" sz="1428" dirty="0">
                <a:solidFill>
                  <a:srgbClr val="000000"/>
                </a:solidFill>
                <a:latin typeface="Segoe"/>
              </a:rPr>
              <a:t> </a:t>
            </a:r>
          </a:p>
          <a:p>
            <a:pPr defTabSz="699496" fontAlgn="base">
              <a:spcBef>
                <a:spcPct val="0"/>
              </a:spcBef>
              <a:spcAft>
                <a:spcPct val="0"/>
              </a:spcAft>
            </a:pPr>
            <a:r>
              <a:rPr lang="en-US" sz="1428" dirty="0">
                <a:solidFill>
                  <a:srgbClr val="000000"/>
                </a:solidFill>
                <a:latin typeface="Segoe"/>
              </a:rPr>
              <a:t>                  @</a:t>
            </a:r>
            <a:r>
              <a:rPr lang="en-US" sz="1428" dirty="0" err="1">
                <a:solidFill>
                  <a:srgbClr val="000000"/>
                </a:solidFill>
                <a:latin typeface="Segoe"/>
              </a:rPr>
              <a:t>item.CommentCount</a:t>
            </a:r>
            <a:r>
              <a:rPr lang="en-US" sz="1428" dirty="0">
                <a:solidFill>
                  <a:srgbClr val="000000"/>
                </a:solidFill>
                <a:latin typeface="Segoe"/>
              </a:rPr>
              <a:t> Comments </a:t>
            </a:r>
          </a:p>
          <a:p>
            <a:pPr defTabSz="699496" fontAlgn="base">
              <a:spcBef>
                <a:spcPct val="0"/>
              </a:spcBef>
              <a:spcAft>
                <a:spcPct val="0"/>
              </a:spcAft>
            </a:pPr>
            <a:r>
              <a:rPr lang="en-US" sz="1428" dirty="0">
                <a:solidFill>
                  <a:srgbClr val="000000"/>
                </a:solidFill>
                <a:latin typeface="Segoe"/>
              </a:rPr>
              <a:t>      &lt;/div&gt;</a:t>
            </a:r>
          </a:p>
          <a:p>
            <a:pPr defTabSz="699496" fontAlgn="base">
              <a:spcBef>
                <a:spcPct val="0"/>
              </a:spcBef>
              <a:spcAft>
                <a:spcPct val="0"/>
              </a:spcAft>
            </a:pPr>
            <a:r>
              <a:rPr lang="en-US" sz="1428" dirty="0">
                <a:solidFill>
                  <a:srgbClr val="000000"/>
                </a:solidFill>
                <a:latin typeface="Segoe"/>
              </a:rPr>
              <a:t>    }</a:t>
            </a:r>
          </a:p>
        </p:txBody>
      </p:sp>
      <p:sp>
        <p:nvSpPr>
          <p:cNvPr id="9" name="Rounded Rectangular Callout 8"/>
          <p:cNvSpPr/>
          <p:nvPr/>
        </p:nvSpPr>
        <p:spPr bwMode="auto">
          <a:xfrm>
            <a:off x="7374173" y="2643111"/>
            <a:ext cx="3108678" cy="727583"/>
          </a:xfrm>
          <a:prstGeom prst="wedgeRoundRectCallout">
            <a:avLst>
              <a:gd name="adj1" fmla="val -138135"/>
              <a:gd name="adj2" fmla="val -34455"/>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3260" tIns="46630" rIns="93260" bIns="46630" numCol="1" rtlCol="0" anchor="ctr" anchorCtr="0" compatLnSpc="1">
            <a:prstTxWarp prst="textNoShape">
              <a:avLst/>
            </a:prstTxWarp>
          </a:bodyPr>
          <a:lstStyle/>
          <a:p>
            <a:pPr defTabSz="932559"/>
            <a:r>
              <a:rPr lang="en-US" sz="1428" dirty="0">
                <a:solidFill>
                  <a:srgbClr val="0000FF"/>
                </a:solidFill>
                <a:latin typeface="Segoe Print" pitchFamily="2" charset="0"/>
              </a:rPr>
              <a:t>@model directive: Specifies</a:t>
            </a:r>
          </a:p>
          <a:p>
            <a:pPr defTabSz="932559"/>
            <a:r>
              <a:rPr lang="en-US" sz="1428" dirty="0">
                <a:solidFill>
                  <a:srgbClr val="0000FF"/>
                </a:solidFill>
                <a:latin typeface="Segoe Print" pitchFamily="2" charset="0"/>
              </a:rPr>
              <a:t>strongly-type model file</a:t>
            </a:r>
          </a:p>
        </p:txBody>
      </p:sp>
      <p:sp>
        <p:nvSpPr>
          <p:cNvPr id="10" name="Rounded Rectangular Callout 9"/>
          <p:cNvSpPr/>
          <p:nvPr/>
        </p:nvSpPr>
        <p:spPr bwMode="auto">
          <a:xfrm>
            <a:off x="7374173" y="3811086"/>
            <a:ext cx="3108678" cy="727583"/>
          </a:xfrm>
          <a:prstGeom prst="wedgeRoundRectCallout">
            <a:avLst>
              <a:gd name="adj1" fmla="val -128706"/>
              <a:gd name="adj2" fmla="val -38117"/>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3260" tIns="46630" rIns="93260" bIns="46630" numCol="1" rtlCol="0" anchor="ctr" anchorCtr="0" compatLnSpc="1">
            <a:prstTxWarp prst="textNoShape">
              <a:avLst/>
            </a:prstTxWarp>
          </a:bodyPr>
          <a:lstStyle/>
          <a:p>
            <a:pPr defTabSz="932559"/>
            <a:r>
              <a:rPr lang="en-US" sz="1428" dirty="0">
                <a:solidFill>
                  <a:srgbClr val="0000FF"/>
                </a:solidFill>
                <a:latin typeface="Segoe Print" pitchFamily="2" charset="0"/>
              </a:rPr>
              <a:t>Mixes HTML and code</a:t>
            </a:r>
          </a:p>
        </p:txBody>
      </p:sp>
      <p:sp>
        <p:nvSpPr>
          <p:cNvPr id="11" name="Rounded Rectangular Callout 10"/>
          <p:cNvSpPr/>
          <p:nvPr/>
        </p:nvSpPr>
        <p:spPr bwMode="auto">
          <a:xfrm>
            <a:off x="7374173" y="4950934"/>
            <a:ext cx="3108678" cy="727583"/>
          </a:xfrm>
          <a:prstGeom prst="wedgeRoundRectCallout">
            <a:avLst>
              <a:gd name="adj1" fmla="val -91206"/>
              <a:gd name="adj2" fmla="val 22412"/>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3260" tIns="46630" rIns="93260" bIns="46630" numCol="1" rtlCol="0" anchor="ctr" anchorCtr="0" compatLnSpc="1">
            <a:prstTxWarp prst="textNoShape">
              <a:avLst/>
            </a:prstTxWarp>
          </a:bodyPr>
          <a:lstStyle/>
          <a:p>
            <a:pPr defTabSz="932559"/>
            <a:r>
              <a:rPr lang="en-US" sz="1428" dirty="0">
                <a:solidFill>
                  <a:srgbClr val="0000FF"/>
                </a:solidFill>
                <a:latin typeface="Segoe Print" pitchFamily="2" charset="0"/>
              </a:rPr>
              <a:t>Data elements bind to </a:t>
            </a:r>
          </a:p>
          <a:p>
            <a:pPr defTabSz="932559"/>
            <a:r>
              <a:rPr lang="en-US" sz="1428" dirty="0">
                <a:solidFill>
                  <a:srgbClr val="0000FF"/>
                </a:solidFill>
                <a:latin typeface="Segoe Print" pitchFamily="2" charset="0"/>
              </a:rPr>
              <a:t>properties from the model file</a:t>
            </a:r>
          </a:p>
        </p:txBody>
      </p:sp>
    </p:spTree>
    <p:extLst>
      <p:ext uri="{BB962C8B-B14F-4D97-AF65-F5344CB8AC3E}">
        <p14:creationId xmlns:p14="http://schemas.microsoft.com/office/powerpoint/2010/main" val="2320410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569" y="594066"/>
            <a:ext cx="3202714" cy="5717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View Conventions</a:t>
            </a:r>
          </a:p>
        </p:txBody>
      </p:sp>
      <p:sp>
        <p:nvSpPr>
          <p:cNvPr id="21" name="Content Placeholder 2"/>
          <p:cNvSpPr>
            <a:spLocks noGrp="1"/>
          </p:cNvSpPr>
          <p:nvPr>
            <p:ph idx="4294967295"/>
          </p:nvPr>
        </p:nvSpPr>
        <p:spPr>
          <a:xfrm>
            <a:off x="1909641" y="994949"/>
            <a:ext cx="8393430" cy="4616063"/>
          </a:xfrm>
          <a:prstGeom prst="rect">
            <a:avLst/>
          </a:prstGeom>
        </p:spPr>
        <p:txBody>
          <a:bodyPr>
            <a:normAutofit/>
          </a:bodyPr>
          <a:lstStyle/>
          <a:p>
            <a:r>
              <a:rPr lang="en-US" sz="2448" dirty="0"/>
              <a:t>Views live in sub-folders, beneath the                                                                                       view folder, that correspond to                                            controller names</a:t>
            </a:r>
          </a:p>
          <a:p>
            <a:r>
              <a:rPr lang="en-US" sz="2448" dirty="0"/>
              <a:t>Each view corresponds to a name of                                                                       an action method</a:t>
            </a:r>
          </a:p>
          <a:p>
            <a:r>
              <a:rPr lang="en-US" sz="2448" dirty="0"/>
              <a:t>Views that are shared across controllers                                                                live in the </a:t>
            </a:r>
            <a:r>
              <a:rPr lang="en-US" sz="2448" dirty="0">
                <a:solidFill>
                  <a:srgbClr val="C00000"/>
                </a:solidFill>
                <a:latin typeface="Segoe Print" pitchFamily="2" charset="0"/>
              </a:rPr>
              <a:t>shared</a:t>
            </a:r>
            <a:r>
              <a:rPr lang="en-US" sz="2448" dirty="0">
                <a:solidFill>
                  <a:srgbClr val="C00000"/>
                </a:solidFill>
              </a:rPr>
              <a:t> </a:t>
            </a:r>
            <a:r>
              <a:rPr lang="en-US" sz="2448" dirty="0"/>
              <a:t>directory</a:t>
            </a:r>
          </a:p>
          <a:p>
            <a:r>
              <a:rPr lang="en-US" sz="2448" dirty="0"/>
              <a:t>View names that being with an                                                               underscore are </a:t>
            </a:r>
            <a:r>
              <a:rPr lang="en-US" sz="2448" dirty="0">
                <a:solidFill>
                  <a:srgbClr val="C00000"/>
                </a:solidFill>
                <a:latin typeface="Segoe Print" pitchFamily="2" charset="0"/>
              </a:rPr>
              <a:t>partial views </a:t>
            </a:r>
            <a:r>
              <a:rPr lang="en-US" sz="2448" dirty="0"/>
              <a:t>and                                             must be called from within a view</a:t>
            </a:r>
          </a:p>
        </p:txBody>
      </p:sp>
      <p:cxnSp>
        <p:nvCxnSpPr>
          <p:cNvPr id="8" name="Straight Arrow Connector 7"/>
          <p:cNvCxnSpPr/>
          <p:nvPr/>
        </p:nvCxnSpPr>
        <p:spPr bwMode="auto">
          <a:xfrm flipH="1">
            <a:off x="8939063" y="5150684"/>
            <a:ext cx="1585049" cy="0"/>
          </a:xfrm>
          <a:prstGeom prst="straightConnector1">
            <a:avLst/>
          </a:prstGeom>
          <a:solidFill>
            <a:srgbClr val="FFFF00"/>
          </a:solidFill>
          <a:ln w="25400" cap="flat" cmpd="sng" algn="ctr">
            <a:solidFill>
              <a:srgbClr val="FF0000"/>
            </a:solidFill>
            <a:prstDash val="solid"/>
            <a:round/>
            <a:headEnd type="none" w="med" len="med"/>
            <a:tailEnd type="arrow"/>
          </a:ln>
          <a:effectLst/>
        </p:spPr>
      </p:cxnSp>
      <p:cxnSp>
        <p:nvCxnSpPr>
          <p:cNvPr id="10" name="Straight Arrow Connector 9"/>
          <p:cNvCxnSpPr/>
          <p:nvPr/>
        </p:nvCxnSpPr>
        <p:spPr bwMode="auto">
          <a:xfrm flipV="1">
            <a:off x="10523467" y="2303850"/>
            <a:ext cx="0" cy="1436209"/>
          </a:xfrm>
          <a:prstGeom prst="straightConnector1">
            <a:avLst/>
          </a:prstGeom>
          <a:solidFill>
            <a:srgbClr val="FFFF00"/>
          </a:solidFill>
          <a:ln w="25400" cap="flat" cmpd="sng" algn="ctr">
            <a:solidFill>
              <a:srgbClr val="FF0000"/>
            </a:solidFill>
            <a:prstDash val="solid"/>
            <a:round/>
            <a:headEnd type="none" w="med" len="med"/>
            <a:tailEnd type="none" w="sm" len="sm"/>
          </a:ln>
          <a:effectLst/>
        </p:spPr>
      </p:cxnSp>
      <p:cxnSp>
        <p:nvCxnSpPr>
          <p:cNvPr id="11" name="Straight Arrow Connector 10"/>
          <p:cNvCxnSpPr/>
          <p:nvPr/>
        </p:nvCxnSpPr>
        <p:spPr bwMode="auto">
          <a:xfrm flipH="1">
            <a:off x="9868069" y="2317173"/>
            <a:ext cx="640787" cy="2"/>
          </a:xfrm>
          <a:prstGeom prst="straightConnector1">
            <a:avLst/>
          </a:prstGeom>
          <a:solidFill>
            <a:srgbClr val="FFFF00"/>
          </a:solidFill>
          <a:ln w="25400" cap="flat" cmpd="sng" algn="ctr">
            <a:solidFill>
              <a:srgbClr val="FF0000"/>
            </a:solidFill>
            <a:prstDash val="solid"/>
            <a:round/>
            <a:headEnd type="none" w="med" len="med"/>
            <a:tailEnd type="arrow"/>
          </a:ln>
          <a:effectLst/>
        </p:spPr>
      </p:cxnSp>
      <p:cxnSp>
        <p:nvCxnSpPr>
          <p:cNvPr id="13" name="Straight Arrow Connector 12"/>
          <p:cNvCxnSpPr/>
          <p:nvPr/>
        </p:nvCxnSpPr>
        <p:spPr bwMode="auto">
          <a:xfrm flipH="1">
            <a:off x="9152950" y="3740060"/>
            <a:ext cx="1370517" cy="1"/>
          </a:xfrm>
          <a:prstGeom prst="straightConnector1">
            <a:avLst/>
          </a:prstGeom>
          <a:solidFill>
            <a:srgbClr val="FFFF00"/>
          </a:solidFill>
          <a:ln w="25400" cap="flat" cmpd="sng" algn="ctr">
            <a:solidFill>
              <a:srgbClr val="FF0000"/>
            </a:solidFill>
            <a:prstDash val="solid"/>
            <a:round/>
            <a:headEnd type="none" w="med" len="med"/>
            <a:tailEnd type="arrow"/>
          </a:ln>
          <a:effectLst/>
        </p:spPr>
      </p:cxnSp>
      <p:cxnSp>
        <p:nvCxnSpPr>
          <p:cNvPr id="18" name="Straight Arrow Connector 17"/>
          <p:cNvCxnSpPr/>
          <p:nvPr/>
        </p:nvCxnSpPr>
        <p:spPr bwMode="auto">
          <a:xfrm flipV="1">
            <a:off x="10524112" y="3648868"/>
            <a:ext cx="0" cy="1501816"/>
          </a:xfrm>
          <a:prstGeom prst="straightConnector1">
            <a:avLst/>
          </a:prstGeom>
          <a:solidFill>
            <a:srgbClr val="FFFF00"/>
          </a:solidFill>
          <a:ln w="25400" cap="flat" cmpd="sng" algn="ctr">
            <a:solidFill>
              <a:srgbClr val="FF0000"/>
            </a:solidFill>
            <a:prstDash val="solid"/>
            <a:round/>
            <a:headEnd type="none" w="med" len="med"/>
            <a:tailEnd type="none" w="sm" len="sm"/>
          </a:ln>
          <a:effectLst/>
        </p:spPr>
      </p:cxnSp>
      <p:sp>
        <p:nvSpPr>
          <p:cNvPr id="20" name="Rectangle 19"/>
          <p:cNvSpPr/>
          <p:nvPr/>
        </p:nvSpPr>
        <p:spPr>
          <a:xfrm>
            <a:off x="8403194" y="5231006"/>
            <a:ext cx="2105662" cy="511165"/>
          </a:xfrm>
          <a:prstGeom prst="rect">
            <a:avLst/>
          </a:prstGeom>
          <a:noFill/>
          <a:ln w="25400">
            <a:solidFill>
              <a:srgbClr val="FF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sz="1836" dirty="0">
              <a:solidFill>
                <a:srgbClr val="FFFFFF"/>
              </a:solidFill>
              <a:latin typeface="Segoe"/>
            </a:endParaRPr>
          </a:p>
        </p:txBody>
      </p:sp>
      <p:cxnSp>
        <p:nvCxnSpPr>
          <p:cNvPr id="22" name="Straight Arrow Connector 21"/>
          <p:cNvCxnSpPr/>
          <p:nvPr/>
        </p:nvCxnSpPr>
        <p:spPr bwMode="auto">
          <a:xfrm>
            <a:off x="6911029" y="4902828"/>
            <a:ext cx="1492165" cy="583760"/>
          </a:xfrm>
          <a:prstGeom prst="straightConnector1">
            <a:avLst/>
          </a:prstGeom>
          <a:solidFill>
            <a:srgbClr val="FFFF00"/>
          </a:solidFill>
          <a:ln w="25400" cap="flat" cmpd="sng" algn="ctr">
            <a:solidFill>
              <a:srgbClr val="FF0000"/>
            </a:solidFill>
            <a:prstDash val="solid"/>
            <a:round/>
            <a:headEnd type="none" w="med" len="med"/>
            <a:tailEnd type="arrow"/>
          </a:ln>
          <a:effectLst/>
        </p:spPr>
      </p:cxnSp>
    </p:spTree>
    <p:extLst>
      <p:ext uri="{BB962C8B-B14F-4D97-AF65-F5344CB8AC3E}">
        <p14:creationId xmlns:p14="http://schemas.microsoft.com/office/powerpoint/2010/main" val="1527110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View Engine?</a:t>
            </a:r>
          </a:p>
        </p:txBody>
      </p:sp>
      <p:sp>
        <p:nvSpPr>
          <p:cNvPr id="5" name="Content Placeholder 2"/>
          <p:cNvSpPr>
            <a:spLocks noGrp="1"/>
          </p:cNvSpPr>
          <p:nvPr>
            <p:ph idx="4294967295"/>
          </p:nvPr>
        </p:nvSpPr>
        <p:spPr>
          <a:xfrm>
            <a:off x="1811747" y="1022390"/>
            <a:ext cx="8820812" cy="3573531"/>
          </a:xfrm>
          <a:prstGeom prst="rect">
            <a:avLst/>
          </a:prstGeom>
        </p:spPr>
        <p:txBody>
          <a:bodyPr/>
          <a:lstStyle/>
          <a:p>
            <a:r>
              <a:rPr lang="en-US" sz="2856" dirty="0">
                <a:cs typeface="Arial"/>
              </a:rPr>
              <a:t>Component that locates and parses a view template file, physically building output for the browser</a:t>
            </a:r>
          </a:p>
          <a:p>
            <a:pPr marL="0" indent="0">
              <a:buNone/>
            </a:pPr>
            <a:endParaRPr lang="en-US" sz="2244" dirty="0">
              <a:cs typeface="Arial"/>
            </a:endParaRPr>
          </a:p>
          <a:p>
            <a:endParaRPr lang="en-US" sz="2244" dirty="0">
              <a:cs typeface="Arial"/>
            </a:endParaRPr>
          </a:p>
          <a:p>
            <a:endParaRPr lang="en-US" sz="2244" dirty="0">
              <a:cs typeface="Arial"/>
            </a:endParaRPr>
          </a:p>
          <a:p>
            <a:endParaRPr lang="en-US" sz="2244" dirty="0">
              <a:cs typeface="Arial"/>
            </a:endParaRPr>
          </a:p>
          <a:p>
            <a:pPr>
              <a:spcBef>
                <a:spcPts val="1224"/>
              </a:spcBef>
            </a:pPr>
            <a:endParaRPr lang="en-US" dirty="0">
              <a:cs typeface="Arial"/>
            </a:endParaRPr>
          </a:p>
          <a:p>
            <a:pPr>
              <a:spcBef>
                <a:spcPts val="1224"/>
              </a:spcBef>
            </a:pPr>
            <a:endParaRPr lang="en-US" dirty="0">
              <a:cs typeface="Arial"/>
            </a:endParaRPr>
          </a:p>
        </p:txBody>
      </p:sp>
      <p:graphicFrame>
        <p:nvGraphicFramePr>
          <p:cNvPr id="8" name="Diagram 7"/>
          <p:cNvGraphicFramePr/>
          <p:nvPr>
            <p:extLst/>
          </p:nvPr>
        </p:nvGraphicFramePr>
        <p:xfrm>
          <a:off x="1952409" y="2186012"/>
          <a:ext cx="8298889" cy="41449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p:cNvSpPr txBox="1"/>
          <p:nvPr/>
        </p:nvSpPr>
        <p:spPr>
          <a:xfrm>
            <a:off x="4043633" y="2702880"/>
            <a:ext cx="5581554" cy="414353"/>
          </a:xfrm>
          <a:prstGeom prst="rect">
            <a:avLst/>
          </a:prstGeom>
          <a:noFill/>
        </p:spPr>
        <p:txBody>
          <a:bodyPr wrap="square" rtlCol="0">
            <a:spAutoFit/>
          </a:bodyPr>
          <a:lstStyle/>
          <a:p>
            <a:pPr algn="ctr">
              <a:buClr>
                <a:schemeClr val="accent1"/>
              </a:buClr>
            </a:pPr>
            <a:r>
              <a:rPr lang="en-GB" sz="2040" dirty="0">
                <a:solidFill>
                  <a:srgbClr val="000000"/>
                </a:solidFill>
              </a:rPr>
              <a:t>Tasks Performed by the View Engine</a:t>
            </a:r>
          </a:p>
        </p:txBody>
      </p:sp>
      <p:sp>
        <p:nvSpPr>
          <p:cNvPr id="3" name="Rounded Rectangle 2"/>
          <p:cNvSpPr/>
          <p:nvPr/>
        </p:nvSpPr>
        <p:spPr>
          <a:xfrm>
            <a:off x="3291813" y="2525800"/>
            <a:ext cx="7137006" cy="3136433"/>
          </a:xfrm>
          <a:prstGeom prst="roundRect">
            <a:avLst/>
          </a:prstGeom>
          <a:noFill/>
          <a:ln w="44450">
            <a:solidFill>
              <a:srgbClr val="FF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Tree>
    <p:extLst>
      <p:ext uri="{BB962C8B-B14F-4D97-AF65-F5344CB8AC3E}">
        <p14:creationId xmlns:p14="http://schemas.microsoft.com/office/powerpoint/2010/main" val="4253900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Model View Controller (MVC) design pattern?</a:t>
            </a:r>
          </a:p>
        </p:txBody>
      </p:sp>
      <p:sp>
        <p:nvSpPr>
          <p:cNvPr id="5" name="Rectangle: Rounded Corners 4">
            <a:extLst>
              <a:ext uri="{FF2B5EF4-FFF2-40B4-BE49-F238E27FC236}">
                <a16:creationId xmlns:a16="http://schemas.microsoft.com/office/drawing/2014/main" id="{4C28AF7D-F7F2-4507-AEB9-C691100C743B}"/>
              </a:ext>
            </a:extLst>
          </p:cNvPr>
          <p:cNvSpPr/>
          <p:nvPr/>
        </p:nvSpPr>
        <p:spPr bwMode="auto">
          <a:xfrm>
            <a:off x="4922837" y="1897062"/>
            <a:ext cx="2743200" cy="1066800"/>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NZ" sz="2000" dirty="0">
                <a:gradFill>
                  <a:gsLst>
                    <a:gs pos="5439">
                      <a:srgbClr val="F8F8F8"/>
                    </a:gs>
                    <a:gs pos="10000">
                      <a:srgbClr val="F8F8F8"/>
                    </a:gs>
                  </a:gsLst>
                  <a:lin ang="5400000" scaled="0"/>
                </a:gradFill>
              </a:rPr>
              <a:t>Controller</a:t>
            </a:r>
          </a:p>
        </p:txBody>
      </p:sp>
      <p:sp>
        <p:nvSpPr>
          <p:cNvPr id="7" name="Rectangle: Rounded Corners 6">
            <a:extLst>
              <a:ext uri="{FF2B5EF4-FFF2-40B4-BE49-F238E27FC236}">
                <a16:creationId xmlns:a16="http://schemas.microsoft.com/office/drawing/2014/main" id="{1F79FAAC-7F0C-462E-A40B-82881D7925C9}"/>
              </a:ext>
            </a:extLst>
          </p:cNvPr>
          <p:cNvSpPr/>
          <p:nvPr/>
        </p:nvSpPr>
        <p:spPr bwMode="auto">
          <a:xfrm>
            <a:off x="2255837" y="4702695"/>
            <a:ext cx="2514600" cy="1066800"/>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NZ" sz="2000" dirty="0">
                <a:gradFill>
                  <a:gsLst>
                    <a:gs pos="5439">
                      <a:srgbClr val="F8F8F8"/>
                    </a:gs>
                    <a:gs pos="10000">
                      <a:srgbClr val="F8F8F8"/>
                    </a:gs>
                  </a:gsLst>
                  <a:lin ang="5400000" scaled="0"/>
                </a:gradFill>
              </a:rPr>
              <a:t>View</a:t>
            </a:r>
          </a:p>
        </p:txBody>
      </p:sp>
      <p:sp>
        <p:nvSpPr>
          <p:cNvPr id="8" name="Rectangle: Rounded Corners 7">
            <a:extLst>
              <a:ext uri="{FF2B5EF4-FFF2-40B4-BE49-F238E27FC236}">
                <a16:creationId xmlns:a16="http://schemas.microsoft.com/office/drawing/2014/main" id="{EEA2B93F-A25E-4410-B540-143A7E61BA7B}"/>
              </a:ext>
            </a:extLst>
          </p:cNvPr>
          <p:cNvSpPr/>
          <p:nvPr/>
        </p:nvSpPr>
        <p:spPr bwMode="auto">
          <a:xfrm>
            <a:off x="7513637" y="4664958"/>
            <a:ext cx="2514600" cy="1066800"/>
          </a:xfrm>
          <a:prstGeom prst="round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NZ" sz="2000" dirty="0">
                <a:gradFill>
                  <a:gsLst>
                    <a:gs pos="5439">
                      <a:srgbClr val="F8F8F8"/>
                    </a:gs>
                    <a:gs pos="10000">
                      <a:srgbClr val="F8F8F8"/>
                    </a:gs>
                  </a:gsLst>
                  <a:lin ang="5400000" scaled="0"/>
                </a:gradFill>
              </a:rPr>
              <a:t>Model</a:t>
            </a:r>
          </a:p>
        </p:txBody>
      </p:sp>
      <p:cxnSp>
        <p:nvCxnSpPr>
          <p:cNvPr id="14" name="Straight Arrow Connector 13">
            <a:extLst>
              <a:ext uri="{FF2B5EF4-FFF2-40B4-BE49-F238E27FC236}">
                <a16:creationId xmlns:a16="http://schemas.microsoft.com/office/drawing/2014/main" id="{B49C43D2-004C-4417-9575-34BEC0AD036F}"/>
              </a:ext>
            </a:extLst>
          </p:cNvPr>
          <p:cNvCxnSpPr>
            <a:cxnSpLocks/>
          </p:cNvCxnSpPr>
          <p:nvPr/>
        </p:nvCxnSpPr>
        <p:spPr>
          <a:xfrm flipV="1">
            <a:off x="3418835" y="2961584"/>
            <a:ext cx="990600" cy="1295402"/>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0B77B1E-8401-43E9-9413-24870646417E}"/>
              </a:ext>
            </a:extLst>
          </p:cNvPr>
          <p:cNvCxnSpPr>
            <a:cxnSpLocks/>
          </p:cNvCxnSpPr>
          <p:nvPr/>
        </p:nvCxnSpPr>
        <p:spPr>
          <a:xfrm>
            <a:off x="8199437" y="3011434"/>
            <a:ext cx="1031193" cy="129540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DF1BC4-6F3B-4EC8-8156-26F5CEB35CAF}"/>
              </a:ext>
            </a:extLst>
          </p:cNvPr>
          <p:cNvSpPr txBox="1"/>
          <p:nvPr/>
        </p:nvSpPr>
        <p:spPr>
          <a:xfrm>
            <a:off x="2047597" y="3100083"/>
            <a:ext cx="1930777" cy="849463"/>
          </a:xfrm>
          <a:prstGeom prst="rect">
            <a:avLst/>
          </a:prstGeom>
          <a:noFill/>
        </p:spPr>
        <p:txBody>
          <a:bodyPr wrap="square" lIns="182880" tIns="146304" rIns="182880" bIns="146304" rtlCol="0">
            <a:spAutoFit/>
          </a:bodyPr>
          <a:lstStyle/>
          <a:p>
            <a:pPr>
              <a:lnSpc>
                <a:spcPct val="90000"/>
              </a:lnSpc>
              <a:spcAft>
                <a:spcPts val="600"/>
              </a:spcAft>
            </a:pPr>
            <a:r>
              <a:rPr lang="en-NZ" sz="2000" dirty="0">
                <a:gradFill>
                  <a:gsLst>
                    <a:gs pos="2917">
                      <a:schemeClr val="tx1"/>
                    </a:gs>
                    <a:gs pos="30000">
                      <a:schemeClr val="tx1"/>
                    </a:gs>
                  </a:gsLst>
                  <a:lin ang="5400000" scaled="0"/>
                </a:gradFill>
              </a:rPr>
              <a:t>1. User action via view</a:t>
            </a:r>
          </a:p>
        </p:txBody>
      </p:sp>
      <p:sp>
        <p:nvSpPr>
          <p:cNvPr id="25" name="TextBox 24">
            <a:extLst>
              <a:ext uri="{FF2B5EF4-FFF2-40B4-BE49-F238E27FC236}">
                <a16:creationId xmlns:a16="http://schemas.microsoft.com/office/drawing/2014/main" id="{946D0159-7047-413E-9163-C557485AB3E5}"/>
              </a:ext>
            </a:extLst>
          </p:cNvPr>
          <p:cNvSpPr txBox="1"/>
          <p:nvPr/>
        </p:nvSpPr>
        <p:spPr>
          <a:xfrm>
            <a:off x="8781283" y="3031491"/>
            <a:ext cx="2493908" cy="849463"/>
          </a:xfrm>
          <a:prstGeom prst="rect">
            <a:avLst/>
          </a:prstGeom>
          <a:noFill/>
        </p:spPr>
        <p:txBody>
          <a:bodyPr wrap="square" lIns="182880" tIns="146304" rIns="182880" bIns="146304" rtlCol="0">
            <a:spAutoFit/>
          </a:bodyPr>
          <a:lstStyle/>
          <a:p>
            <a:pPr>
              <a:lnSpc>
                <a:spcPct val="90000"/>
              </a:lnSpc>
              <a:spcAft>
                <a:spcPts val="600"/>
              </a:spcAft>
            </a:pPr>
            <a:r>
              <a:rPr lang="en-NZ" sz="2000" dirty="0">
                <a:gradFill>
                  <a:gsLst>
                    <a:gs pos="2917">
                      <a:schemeClr val="tx1"/>
                    </a:gs>
                    <a:gs pos="30000">
                      <a:schemeClr val="tx1"/>
                    </a:gs>
                  </a:gsLst>
                  <a:lin ang="5400000" scaled="0"/>
                </a:gradFill>
              </a:rPr>
              <a:t>2. Request model to change</a:t>
            </a:r>
          </a:p>
        </p:txBody>
      </p:sp>
      <p:cxnSp>
        <p:nvCxnSpPr>
          <p:cNvPr id="26" name="Straight Arrow Connector 25">
            <a:extLst>
              <a:ext uri="{FF2B5EF4-FFF2-40B4-BE49-F238E27FC236}">
                <a16:creationId xmlns:a16="http://schemas.microsoft.com/office/drawing/2014/main" id="{CB733AE5-C110-405B-A526-BEED00FB7A10}"/>
              </a:ext>
            </a:extLst>
          </p:cNvPr>
          <p:cNvCxnSpPr>
            <a:cxnSpLocks/>
          </p:cNvCxnSpPr>
          <p:nvPr/>
        </p:nvCxnSpPr>
        <p:spPr>
          <a:xfrm>
            <a:off x="7765699" y="3190496"/>
            <a:ext cx="1031193" cy="1295400"/>
          </a:xfrm>
          <a:prstGeom prst="straightConnector1">
            <a:avLst/>
          </a:prstGeom>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3AFFCAF-D67A-4C79-90F5-486B3798D1AD}"/>
              </a:ext>
            </a:extLst>
          </p:cNvPr>
          <p:cNvSpPr txBox="1"/>
          <p:nvPr/>
        </p:nvSpPr>
        <p:spPr>
          <a:xfrm>
            <a:off x="6175861" y="3725964"/>
            <a:ext cx="2168996" cy="849463"/>
          </a:xfrm>
          <a:prstGeom prst="rect">
            <a:avLst/>
          </a:prstGeom>
          <a:noFill/>
        </p:spPr>
        <p:txBody>
          <a:bodyPr wrap="square" lIns="182880" tIns="146304" rIns="182880" bIns="146304" rtlCol="0">
            <a:spAutoFit/>
          </a:bodyPr>
          <a:lstStyle/>
          <a:p>
            <a:pPr algn="r">
              <a:lnSpc>
                <a:spcPct val="90000"/>
              </a:lnSpc>
              <a:spcAft>
                <a:spcPts val="600"/>
              </a:spcAft>
            </a:pPr>
            <a:r>
              <a:rPr lang="en-NZ" sz="2000" dirty="0">
                <a:gradFill>
                  <a:gsLst>
                    <a:gs pos="2917">
                      <a:schemeClr val="tx1"/>
                    </a:gs>
                    <a:gs pos="30000">
                      <a:schemeClr val="tx1"/>
                    </a:gs>
                  </a:gsLst>
                  <a:lin ang="5400000" scaled="0"/>
                </a:gradFill>
              </a:rPr>
              <a:t>4. Updated model state</a:t>
            </a:r>
          </a:p>
        </p:txBody>
      </p:sp>
      <p:cxnSp>
        <p:nvCxnSpPr>
          <p:cNvPr id="28" name="Straight Arrow Connector 27">
            <a:extLst>
              <a:ext uri="{FF2B5EF4-FFF2-40B4-BE49-F238E27FC236}">
                <a16:creationId xmlns:a16="http://schemas.microsoft.com/office/drawing/2014/main" id="{A2D568A6-02E4-40D4-A08D-DEA6D8EE8FDF}"/>
              </a:ext>
            </a:extLst>
          </p:cNvPr>
          <p:cNvCxnSpPr>
            <a:cxnSpLocks/>
          </p:cNvCxnSpPr>
          <p:nvPr/>
        </p:nvCxnSpPr>
        <p:spPr>
          <a:xfrm flipV="1">
            <a:off x="3769892" y="3197240"/>
            <a:ext cx="990600" cy="1295402"/>
          </a:xfrm>
          <a:prstGeom prst="straightConnector1">
            <a:avLst/>
          </a:prstGeom>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7D0620F-EBC5-4348-9071-F85C34A3C193}"/>
              </a:ext>
            </a:extLst>
          </p:cNvPr>
          <p:cNvSpPr txBox="1"/>
          <p:nvPr/>
        </p:nvSpPr>
        <p:spPr>
          <a:xfrm>
            <a:off x="4329431" y="3538496"/>
            <a:ext cx="1846430" cy="849463"/>
          </a:xfrm>
          <a:prstGeom prst="rect">
            <a:avLst/>
          </a:prstGeom>
          <a:noFill/>
        </p:spPr>
        <p:txBody>
          <a:bodyPr wrap="square" lIns="182880" tIns="146304" rIns="182880" bIns="146304" rtlCol="0">
            <a:spAutoFit/>
          </a:bodyPr>
          <a:lstStyle/>
          <a:p>
            <a:pPr>
              <a:lnSpc>
                <a:spcPct val="90000"/>
              </a:lnSpc>
              <a:spcAft>
                <a:spcPts val="600"/>
              </a:spcAft>
            </a:pPr>
            <a:r>
              <a:rPr lang="en-NZ" sz="2000" dirty="0">
                <a:gradFill>
                  <a:gsLst>
                    <a:gs pos="2917">
                      <a:schemeClr val="tx1"/>
                    </a:gs>
                    <a:gs pos="30000">
                      <a:schemeClr val="tx1"/>
                    </a:gs>
                  </a:gsLst>
                  <a:lin ang="5400000" scaled="0"/>
                </a:gradFill>
              </a:rPr>
              <a:t>5. Updated model state</a:t>
            </a:r>
          </a:p>
        </p:txBody>
      </p:sp>
      <p:sp>
        <p:nvSpPr>
          <p:cNvPr id="24" name="TextBox 23">
            <a:extLst>
              <a:ext uri="{FF2B5EF4-FFF2-40B4-BE49-F238E27FC236}">
                <a16:creationId xmlns:a16="http://schemas.microsoft.com/office/drawing/2014/main" id="{6503AAFD-85A0-4BE2-9138-4D0EB80EE04B}"/>
              </a:ext>
            </a:extLst>
          </p:cNvPr>
          <p:cNvSpPr txBox="1"/>
          <p:nvPr/>
        </p:nvSpPr>
        <p:spPr>
          <a:xfrm>
            <a:off x="1052997" y="5731758"/>
            <a:ext cx="3801618" cy="849463"/>
          </a:xfrm>
          <a:prstGeom prst="rect">
            <a:avLst/>
          </a:prstGeom>
          <a:noFill/>
        </p:spPr>
        <p:txBody>
          <a:bodyPr wrap="none" lIns="182880" tIns="146304" rIns="182880" bIns="146304" rtlCol="0">
            <a:spAutoFit/>
          </a:bodyPr>
          <a:lstStyle/>
          <a:p>
            <a:pPr algn="r">
              <a:lnSpc>
                <a:spcPct val="90000"/>
              </a:lnSpc>
              <a:spcAft>
                <a:spcPts val="600"/>
              </a:spcAft>
            </a:pPr>
            <a:r>
              <a:rPr lang="en-NZ" sz="2000" dirty="0">
                <a:gradFill>
                  <a:gsLst>
                    <a:gs pos="2917">
                      <a:schemeClr val="tx1"/>
                    </a:gs>
                    <a:gs pos="30000">
                      <a:schemeClr val="tx1"/>
                    </a:gs>
                  </a:gsLst>
                  <a:lin ang="5400000" scaled="0"/>
                </a:gradFill>
              </a:rPr>
              <a:t>6. Updates UI component(s)</a:t>
            </a:r>
            <a:br>
              <a:rPr lang="en-NZ" sz="2000" dirty="0">
                <a:gradFill>
                  <a:gsLst>
                    <a:gs pos="2917">
                      <a:schemeClr val="tx1"/>
                    </a:gs>
                    <a:gs pos="30000">
                      <a:schemeClr val="tx1"/>
                    </a:gs>
                  </a:gsLst>
                  <a:lin ang="5400000" scaled="0"/>
                </a:gradFill>
              </a:rPr>
            </a:br>
            <a:r>
              <a:rPr lang="en-NZ" sz="2000" dirty="0">
                <a:gradFill>
                  <a:gsLst>
                    <a:gs pos="2917">
                      <a:schemeClr val="tx1"/>
                    </a:gs>
                    <a:gs pos="30000">
                      <a:schemeClr val="tx1"/>
                    </a:gs>
                  </a:gsLst>
                  <a:lin ang="5400000" scaled="0"/>
                </a:gradFill>
              </a:rPr>
              <a:t>to reflect updated model state</a:t>
            </a:r>
          </a:p>
        </p:txBody>
      </p:sp>
      <p:sp>
        <p:nvSpPr>
          <p:cNvPr id="31" name="TextBox 30">
            <a:extLst>
              <a:ext uri="{FF2B5EF4-FFF2-40B4-BE49-F238E27FC236}">
                <a16:creationId xmlns:a16="http://schemas.microsoft.com/office/drawing/2014/main" id="{6A8D5432-A4A3-4D84-A67C-EFB20696C714}"/>
              </a:ext>
            </a:extLst>
          </p:cNvPr>
          <p:cNvSpPr txBox="1"/>
          <p:nvPr/>
        </p:nvSpPr>
        <p:spPr>
          <a:xfrm>
            <a:off x="7352845" y="5707199"/>
            <a:ext cx="4038600" cy="849463"/>
          </a:xfrm>
          <a:prstGeom prst="rect">
            <a:avLst/>
          </a:prstGeom>
          <a:noFill/>
        </p:spPr>
        <p:txBody>
          <a:bodyPr wrap="square" lIns="182880" tIns="146304" rIns="182880" bIns="146304" rtlCol="0">
            <a:spAutoFit/>
          </a:bodyPr>
          <a:lstStyle/>
          <a:p>
            <a:pPr>
              <a:lnSpc>
                <a:spcPct val="90000"/>
              </a:lnSpc>
              <a:spcAft>
                <a:spcPts val="600"/>
              </a:spcAft>
            </a:pPr>
            <a:r>
              <a:rPr lang="en-NZ" sz="2000" dirty="0">
                <a:gradFill>
                  <a:gsLst>
                    <a:gs pos="2917">
                      <a:schemeClr val="tx1"/>
                    </a:gs>
                    <a:gs pos="30000">
                      <a:schemeClr val="tx1"/>
                    </a:gs>
                  </a:gsLst>
                  <a:lin ang="5400000" scaled="0"/>
                </a:gradFill>
              </a:rPr>
              <a:t>3. Model updates in response to controller request</a:t>
            </a:r>
          </a:p>
        </p:txBody>
      </p:sp>
    </p:spTree>
    <p:extLst>
      <p:ext uri="{BB962C8B-B14F-4D97-AF65-F5344CB8AC3E}">
        <p14:creationId xmlns:p14="http://schemas.microsoft.com/office/powerpoint/2010/main" val="152161413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Pluggable View Engines</a:t>
            </a:r>
          </a:p>
        </p:txBody>
      </p:sp>
      <p:sp>
        <p:nvSpPr>
          <p:cNvPr id="5" name="Content Placeholder 2"/>
          <p:cNvSpPr>
            <a:spLocks noGrp="1"/>
          </p:cNvSpPr>
          <p:nvPr>
            <p:ph idx="4294967295"/>
          </p:nvPr>
        </p:nvSpPr>
        <p:spPr>
          <a:xfrm>
            <a:off x="1811747" y="1026678"/>
            <a:ext cx="8820812" cy="7958764"/>
          </a:xfrm>
          <a:prstGeom prst="rect">
            <a:avLst/>
          </a:prstGeom>
        </p:spPr>
        <p:txBody>
          <a:bodyPr/>
          <a:lstStyle/>
          <a:p>
            <a:r>
              <a:rPr lang="en-US" sz="2856" dirty="0">
                <a:cs typeface="Arial"/>
              </a:rPr>
              <a:t>View Engine is </a:t>
            </a:r>
            <a:r>
              <a:rPr lang="en-US" sz="2856" dirty="0">
                <a:solidFill>
                  <a:srgbClr val="C00000"/>
                </a:solidFill>
                <a:latin typeface="Segoe Print" pitchFamily="2" charset="0"/>
                <a:cs typeface="Arial"/>
              </a:rPr>
              <a:t>pluggable component </a:t>
            </a:r>
            <a:r>
              <a:rPr lang="en-US" sz="2856" dirty="0">
                <a:cs typeface="Arial"/>
              </a:rPr>
              <a:t>in the MVC architecture</a:t>
            </a:r>
          </a:p>
          <a:p>
            <a:endParaRPr lang="en-US" dirty="0">
              <a:cs typeface="Arial"/>
            </a:endParaRPr>
          </a:p>
          <a:p>
            <a:endParaRPr lang="en-US" dirty="0">
              <a:cs typeface="Arial"/>
            </a:endParaRPr>
          </a:p>
          <a:p>
            <a:endParaRPr lang="en-US" dirty="0">
              <a:cs typeface="Arial"/>
            </a:endParaRPr>
          </a:p>
          <a:p>
            <a:endParaRPr lang="en-US" dirty="0">
              <a:cs typeface="Arial"/>
            </a:endParaRPr>
          </a:p>
          <a:p>
            <a:endParaRPr lang="en-US" dirty="0">
              <a:cs typeface="Arial"/>
            </a:endParaRPr>
          </a:p>
          <a:p>
            <a:endParaRPr lang="en-US" dirty="0">
              <a:cs typeface="Arial"/>
            </a:endParaRPr>
          </a:p>
          <a:p>
            <a:endParaRPr lang="en-US" dirty="0">
              <a:cs typeface="Arial"/>
            </a:endParaRPr>
          </a:p>
          <a:p>
            <a:endParaRPr lang="en-US" dirty="0">
              <a:cs typeface="Arial"/>
            </a:endParaRPr>
          </a:p>
          <a:p>
            <a:endParaRPr lang="en-US" dirty="0">
              <a:cs typeface="Arial"/>
            </a:endParaRPr>
          </a:p>
          <a:p>
            <a:endParaRPr lang="en-US" dirty="0">
              <a:cs typeface="Arial"/>
            </a:endParaRPr>
          </a:p>
          <a:p>
            <a:endParaRPr lang="en-US" dirty="0">
              <a:cs typeface="Arial"/>
            </a:endParaRPr>
          </a:p>
          <a:p>
            <a:pPr marL="0" indent="0">
              <a:buNone/>
            </a:pPr>
            <a:endParaRPr lang="en-US" sz="2244" dirty="0">
              <a:cs typeface="Arial"/>
            </a:endParaRPr>
          </a:p>
          <a:p>
            <a:endParaRPr lang="en-US" sz="2244" dirty="0">
              <a:cs typeface="Arial"/>
            </a:endParaRPr>
          </a:p>
          <a:p>
            <a:endParaRPr lang="en-US" sz="2244" dirty="0">
              <a:cs typeface="Arial"/>
            </a:endParaRPr>
          </a:p>
          <a:p>
            <a:endParaRPr lang="en-US" sz="2244" dirty="0">
              <a:cs typeface="Arial"/>
            </a:endParaRPr>
          </a:p>
          <a:p>
            <a:pPr>
              <a:spcBef>
                <a:spcPts val="1224"/>
              </a:spcBef>
            </a:pPr>
            <a:endParaRPr lang="en-US" dirty="0">
              <a:cs typeface="Arial"/>
            </a:endParaRPr>
          </a:p>
          <a:p>
            <a:pPr>
              <a:spcBef>
                <a:spcPts val="1224"/>
              </a:spcBef>
            </a:pPr>
            <a:endParaRPr lang="en-US" dirty="0">
              <a:cs typeface="Arial"/>
            </a:endParaRPr>
          </a:p>
        </p:txBody>
      </p:sp>
      <p:sp>
        <p:nvSpPr>
          <p:cNvPr id="3" name="Rounded Rectangle 2"/>
          <p:cNvSpPr/>
          <p:nvPr/>
        </p:nvSpPr>
        <p:spPr>
          <a:xfrm>
            <a:off x="1952409" y="2163121"/>
            <a:ext cx="1480971" cy="932603"/>
          </a:xfrm>
          <a:prstGeom prst="roundRect">
            <a:avLst/>
          </a:prstGeom>
          <a:solidFill>
            <a:srgbClr val="F9FBA5"/>
          </a:solidFill>
          <a:ln>
            <a:solidFill>
              <a:srgbClr val="000000"/>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rgbClr val="000000"/>
                </a:solidFill>
              </a:rPr>
              <a:t>Web Forms</a:t>
            </a:r>
          </a:p>
          <a:p>
            <a:pPr algn="ctr"/>
            <a:r>
              <a:rPr lang="en-US" sz="1836" dirty="0">
                <a:solidFill>
                  <a:srgbClr val="000000"/>
                </a:solidFill>
              </a:rPr>
              <a:t>Engine</a:t>
            </a:r>
          </a:p>
        </p:txBody>
      </p:sp>
      <p:sp>
        <p:nvSpPr>
          <p:cNvPr id="7" name="Rounded Rectangle 6"/>
          <p:cNvSpPr/>
          <p:nvPr/>
        </p:nvSpPr>
        <p:spPr>
          <a:xfrm>
            <a:off x="5294238" y="2189027"/>
            <a:ext cx="1480971" cy="932603"/>
          </a:xfrm>
          <a:prstGeom prst="roundRect">
            <a:avLst/>
          </a:prstGeom>
          <a:solidFill>
            <a:srgbClr val="F9FBA5"/>
          </a:solidFill>
          <a:ln>
            <a:solidFill>
              <a:srgbClr val="000000"/>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rgbClr val="000000"/>
                </a:solidFill>
              </a:rPr>
              <a:t>Web Forms</a:t>
            </a:r>
          </a:p>
          <a:p>
            <a:pPr algn="ctr"/>
            <a:r>
              <a:rPr lang="en-US" sz="1836" dirty="0">
                <a:solidFill>
                  <a:srgbClr val="000000"/>
                </a:solidFill>
              </a:rPr>
              <a:t>Engine</a:t>
            </a:r>
          </a:p>
        </p:txBody>
      </p:sp>
      <p:sp>
        <p:nvSpPr>
          <p:cNvPr id="8" name="Rounded Rectangle 7"/>
          <p:cNvSpPr/>
          <p:nvPr/>
        </p:nvSpPr>
        <p:spPr>
          <a:xfrm>
            <a:off x="1965362" y="3497262"/>
            <a:ext cx="1480971" cy="932603"/>
          </a:xfrm>
          <a:prstGeom prst="roundRect">
            <a:avLst/>
          </a:prstGeom>
          <a:solidFill>
            <a:srgbClr val="FF0000"/>
          </a:solidFill>
          <a:ln>
            <a:solidFill>
              <a:srgbClr val="00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chemeClr val="bg1"/>
                </a:solidFill>
              </a:rPr>
              <a:t>Web Forms</a:t>
            </a:r>
          </a:p>
        </p:txBody>
      </p:sp>
      <p:sp>
        <p:nvSpPr>
          <p:cNvPr id="9" name="Rounded Rectangle 8"/>
          <p:cNvSpPr/>
          <p:nvPr/>
        </p:nvSpPr>
        <p:spPr>
          <a:xfrm>
            <a:off x="8398660" y="2176074"/>
            <a:ext cx="1480971" cy="932603"/>
          </a:xfrm>
          <a:prstGeom prst="roundRect">
            <a:avLst/>
          </a:prstGeom>
          <a:solidFill>
            <a:schemeClr val="accent4">
              <a:lumMod val="40000"/>
              <a:lumOff val="60000"/>
            </a:schemeClr>
          </a:solidFill>
          <a:ln>
            <a:solidFill>
              <a:srgbClr val="000000"/>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err="1">
                <a:solidFill>
                  <a:srgbClr val="000000"/>
                </a:solidFill>
              </a:rPr>
              <a:t>NHaml</a:t>
            </a:r>
            <a:endParaRPr lang="en-US" sz="1836" dirty="0">
              <a:solidFill>
                <a:srgbClr val="000000"/>
              </a:solidFill>
            </a:endParaRPr>
          </a:p>
          <a:p>
            <a:pPr algn="ctr"/>
            <a:r>
              <a:rPr lang="en-US" sz="1836" dirty="0" err="1">
                <a:solidFill>
                  <a:srgbClr val="000000"/>
                </a:solidFill>
              </a:rPr>
              <a:t>NDJango</a:t>
            </a:r>
            <a:endParaRPr lang="en-US" sz="1836" dirty="0">
              <a:solidFill>
                <a:srgbClr val="000000"/>
              </a:solidFill>
            </a:endParaRPr>
          </a:p>
        </p:txBody>
      </p:sp>
      <p:sp>
        <p:nvSpPr>
          <p:cNvPr id="10" name="Rounded Rectangle 9"/>
          <p:cNvSpPr/>
          <p:nvPr/>
        </p:nvSpPr>
        <p:spPr>
          <a:xfrm>
            <a:off x="6839972" y="2189027"/>
            <a:ext cx="1480971" cy="932603"/>
          </a:xfrm>
          <a:prstGeom prst="roundRect">
            <a:avLst/>
          </a:prstGeom>
          <a:solidFill>
            <a:schemeClr val="tx2">
              <a:lumMod val="20000"/>
              <a:lumOff val="80000"/>
            </a:schemeClr>
          </a:solidFill>
          <a:ln>
            <a:solidFill>
              <a:srgbClr val="000000"/>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rgbClr val="000000"/>
                </a:solidFill>
              </a:rPr>
              <a:t>Spark</a:t>
            </a:r>
          </a:p>
        </p:txBody>
      </p:sp>
      <p:sp>
        <p:nvSpPr>
          <p:cNvPr id="11" name="Rounded Rectangle 10"/>
          <p:cNvSpPr/>
          <p:nvPr/>
        </p:nvSpPr>
        <p:spPr>
          <a:xfrm>
            <a:off x="3744248" y="2189027"/>
            <a:ext cx="1480971" cy="932603"/>
          </a:xfrm>
          <a:prstGeom prst="roundRect">
            <a:avLst/>
          </a:prstGeom>
          <a:solidFill>
            <a:schemeClr val="accent6">
              <a:lumMod val="40000"/>
              <a:lumOff val="60000"/>
            </a:schemeClr>
          </a:solidFill>
          <a:ln>
            <a:solidFill>
              <a:srgbClr val="000000"/>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rgbClr val="000000"/>
                </a:solidFill>
              </a:rPr>
              <a:t>Razor</a:t>
            </a:r>
          </a:p>
        </p:txBody>
      </p:sp>
      <p:sp>
        <p:nvSpPr>
          <p:cNvPr id="12" name="Rounded Rectangle 11"/>
          <p:cNvSpPr/>
          <p:nvPr/>
        </p:nvSpPr>
        <p:spPr>
          <a:xfrm>
            <a:off x="3744247" y="3497262"/>
            <a:ext cx="6135384" cy="932603"/>
          </a:xfrm>
          <a:prstGeom prst="roundRect">
            <a:avLst/>
          </a:prstGeom>
          <a:solidFill>
            <a:srgbClr val="FF0000"/>
          </a:solidFill>
          <a:ln>
            <a:solidFill>
              <a:srgbClr val="00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chemeClr val="bg1"/>
                </a:solidFill>
              </a:rPr>
              <a:t>MVC</a:t>
            </a:r>
          </a:p>
        </p:txBody>
      </p:sp>
      <p:sp>
        <p:nvSpPr>
          <p:cNvPr id="13" name="Rounded Rectangle 12"/>
          <p:cNvSpPr/>
          <p:nvPr/>
        </p:nvSpPr>
        <p:spPr>
          <a:xfrm>
            <a:off x="1965362" y="4527856"/>
            <a:ext cx="7914269" cy="870526"/>
          </a:xfrm>
          <a:prstGeom prst="roundRect">
            <a:avLst/>
          </a:prstGeom>
          <a:solidFill>
            <a:srgbClr val="1008AA"/>
          </a:solidFill>
          <a:ln>
            <a:solidFill>
              <a:srgbClr val="00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chemeClr val="bg1"/>
                </a:solidFill>
              </a:rPr>
              <a:t>ASP.NET</a:t>
            </a:r>
          </a:p>
        </p:txBody>
      </p:sp>
      <p:sp>
        <p:nvSpPr>
          <p:cNvPr id="14" name="Rounded Rectangle 13"/>
          <p:cNvSpPr/>
          <p:nvPr/>
        </p:nvSpPr>
        <p:spPr>
          <a:xfrm>
            <a:off x="1952409" y="5517903"/>
            <a:ext cx="7966081" cy="932603"/>
          </a:xfrm>
          <a:prstGeom prst="roundRect">
            <a:avLst/>
          </a:prstGeom>
          <a:solidFill>
            <a:srgbClr val="1008AA"/>
          </a:solidFill>
          <a:ln>
            <a:solidFill>
              <a:srgbClr val="00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chemeClr val="bg1"/>
                </a:solidFill>
              </a:rPr>
              <a:t>.NET Framework</a:t>
            </a:r>
          </a:p>
        </p:txBody>
      </p:sp>
    </p:spTree>
    <p:extLst>
      <p:ext uri="{BB962C8B-B14F-4D97-AF65-F5344CB8AC3E}">
        <p14:creationId xmlns:p14="http://schemas.microsoft.com/office/powerpoint/2010/main" val="3444520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a:lstStyle/>
          <a:p>
            <a:pPr algn="ctr"/>
            <a:r>
              <a:rPr lang="en-US" dirty="0"/>
              <a:t>Filters</a:t>
            </a:r>
          </a:p>
        </p:txBody>
      </p:sp>
    </p:spTree>
    <p:extLst>
      <p:ext uri="{BB962C8B-B14F-4D97-AF65-F5344CB8AC3E}">
        <p14:creationId xmlns:p14="http://schemas.microsoft.com/office/powerpoint/2010/main" val="874390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Filters</a:t>
            </a:r>
          </a:p>
        </p:txBody>
      </p:sp>
      <p:sp>
        <p:nvSpPr>
          <p:cNvPr id="7" name="Content Placeholder 2"/>
          <p:cNvSpPr>
            <a:spLocks noGrp="1"/>
          </p:cNvSpPr>
          <p:nvPr>
            <p:ph idx="4294967295"/>
          </p:nvPr>
        </p:nvSpPr>
        <p:spPr>
          <a:xfrm>
            <a:off x="2099239" y="951605"/>
            <a:ext cx="8393430" cy="4170340"/>
          </a:xfrm>
          <a:prstGeom prst="rect">
            <a:avLst/>
          </a:prstGeom>
        </p:spPr>
        <p:txBody>
          <a:bodyPr/>
          <a:lstStyle/>
          <a:p>
            <a:r>
              <a:rPr lang="en-US" sz="2856" dirty="0"/>
              <a:t>Extensibility point…</a:t>
            </a:r>
          </a:p>
          <a:p>
            <a:pPr lvl="1"/>
            <a:r>
              <a:rPr lang="en-US" sz="2448" dirty="0"/>
              <a:t>Intercept the execution of an action</a:t>
            </a:r>
          </a:p>
          <a:p>
            <a:pPr lvl="1"/>
            <a:r>
              <a:rPr lang="en-US" sz="2448" dirty="0"/>
              <a:t>Inject behavior before or after code execution</a:t>
            </a:r>
          </a:p>
          <a:p>
            <a:pPr lvl="1"/>
            <a:r>
              <a:rPr lang="en-US" sz="2448" dirty="0"/>
              <a:t>Done with .NET Attributes</a:t>
            </a:r>
          </a:p>
          <a:p>
            <a:pPr lvl="1"/>
            <a:r>
              <a:rPr lang="en-US" sz="2448" dirty="0"/>
              <a:t>Similar to Aspect-Oriented programming</a:t>
            </a:r>
            <a:r>
              <a:rPr lang="en-US" dirty="0"/>
              <a:t> </a:t>
            </a:r>
          </a:p>
          <a:p>
            <a:r>
              <a:rPr lang="en-US" sz="2856" dirty="0"/>
              <a:t>Additional behavior, built-in or custom</a:t>
            </a:r>
            <a:r>
              <a:rPr lang="en-US" sz="2856"/>
              <a:t>, attached </a:t>
            </a:r>
            <a:r>
              <a:rPr lang="en-US" sz="2856" dirty="0"/>
              <a:t>to controllers or action methods that </a:t>
            </a:r>
            <a:r>
              <a:rPr lang="en-US" sz="2856" dirty="0">
                <a:solidFill>
                  <a:srgbClr val="C00000"/>
                </a:solidFill>
                <a:latin typeface="Segoe Print" pitchFamily="2" charset="0"/>
              </a:rPr>
              <a:t>declaratively</a:t>
            </a:r>
            <a:r>
              <a:rPr lang="en-US" sz="2856" dirty="0">
                <a:solidFill>
                  <a:srgbClr val="C00000"/>
                </a:solidFill>
              </a:rPr>
              <a:t> </a:t>
            </a:r>
            <a:r>
              <a:rPr lang="en-US" sz="2856" dirty="0"/>
              <a:t>extend functionality without changing code</a:t>
            </a:r>
            <a:r>
              <a:rPr lang="en-US" dirty="0"/>
              <a:t>…</a:t>
            </a:r>
          </a:p>
        </p:txBody>
      </p:sp>
    </p:spTree>
    <p:extLst>
      <p:ext uri="{BB962C8B-B14F-4D97-AF65-F5344CB8AC3E}">
        <p14:creationId xmlns:p14="http://schemas.microsoft.com/office/powerpoint/2010/main" val="411487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Filters</a:t>
            </a:r>
          </a:p>
        </p:txBody>
      </p:sp>
      <p:sp>
        <p:nvSpPr>
          <p:cNvPr id="7" name="Content Placeholder 2"/>
          <p:cNvSpPr>
            <a:spLocks noGrp="1"/>
          </p:cNvSpPr>
          <p:nvPr>
            <p:ph idx="4294967295"/>
          </p:nvPr>
        </p:nvSpPr>
        <p:spPr>
          <a:xfrm>
            <a:off x="2099239" y="951605"/>
            <a:ext cx="8393430" cy="5470685"/>
          </a:xfrm>
          <a:prstGeom prst="rect">
            <a:avLst/>
          </a:prstGeom>
        </p:spPr>
        <p:txBody>
          <a:bodyPr/>
          <a:lstStyle/>
          <a:p>
            <a:r>
              <a:rPr lang="en-US" dirty="0"/>
              <a:t>Additional behavior, built-in or custom, that attach to controllers or action methods that </a:t>
            </a:r>
            <a:r>
              <a:rPr lang="en-US" dirty="0">
                <a:solidFill>
                  <a:srgbClr val="C00000"/>
                </a:solidFill>
                <a:latin typeface="Segoe Print" pitchFamily="2" charset="0"/>
              </a:rPr>
              <a:t>declaratively</a:t>
            </a:r>
            <a:r>
              <a:rPr lang="en-US" dirty="0">
                <a:solidFill>
                  <a:srgbClr val="C00000"/>
                </a:solidFill>
              </a:rPr>
              <a:t> </a:t>
            </a:r>
            <a:r>
              <a:rPr lang="en-US" dirty="0"/>
              <a:t>extend functionality without changing code…</a:t>
            </a:r>
          </a:p>
          <a:p>
            <a:pPr lvl="1"/>
            <a:r>
              <a:rPr lang="en-US" sz="1836" u="sng" dirty="0"/>
              <a:t>Authorization Filters</a:t>
            </a:r>
          </a:p>
          <a:p>
            <a:pPr lvl="2"/>
            <a:r>
              <a:rPr lang="en-US" sz="1632" dirty="0"/>
              <a:t>Make security decisions before executing action method code</a:t>
            </a:r>
          </a:p>
          <a:p>
            <a:pPr lvl="1"/>
            <a:r>
              <a:rPr lang="en-US" sz="1836" u="sng" dirty="0"/>
              <a:t>Action Filters</a:t>
            </a:r>
          </a:p>
          <a:p>
            <a:pPr lvl="2"/>
            <a:r>
              <a:rPr lang="en-US" sz="1632" dirty="0"/>
              <a:t>Invoked before/after action method code execution</a:t>
            </a:r>
          </a:p>
          <a:p>
            <a:pPr lvl="2"/>
            <a:r>
              <a:rPr lang="en-US" sz="1632" dirty="0"/>
              <a:t>Inspect operation allowing for conditional or additional processing</a:t>
            </a:r>
          </a:p>
          <a:p>
            <a:pPr lvl="1"/>
            <a:r>
              <a:rPr lang="en-US" sz="1836" u="sng" dirty="0"/>
              <a:t>Result Filters</a:t>
            </a:r>
          </a:p>
          <a:p>
            <a:pPr lvl="2"/>
            <a:r>
              <a:rPr lang="en-US" sz="1632" dirty="0"/>
              <a:t>Invoked before/after action result code execution</a:t>
            </a:r>
          </a:p>
          <a:p>
            <a:pPr lvl="2"/>
            <a:r>
              <a:rPr lang="en-US" sz="1632" dirty="0"/>
              <a:t>Inspect return values, cancel operation or perform additional processing</a:t>
            </a:r>
          </a:p>
          <a:p>
            <a:pPr lvl="1"/>
            <a:r>
              <a:rPr lang="en-US" sz="1836" u="sng" dirty="0"/>
              <a:t>Action Selectors</a:t>
            </a:r>
          </a:p>
          <a:p>
            <a:pPr lvl="2"/>
            <a:r>
              <a:rPr lang="en-US" sz="1632" dirty="0"/>
              <a:t>Selects the action method that will be invoked</a:t>
            </a:r>
            <a:endParaRPr lang="en-US" sz="1632" u="sng" dirty="0"/>
          </a:p>
          <a:p>
            <a:pPr lvl="1"/>
            <a:r>
              <a:rPr lang="en-US" sz="1836" u="sng" dirty="0"/>
              <a:t>Exception Filters</a:t>
            </a:r>
          </a:p>
          <a:p>
            <a:pPr lvl="2"/>
            <a:r>
              <a:rPr lang="en-US" sz="1632" dirty="0"/>
              <a:t>Executes when unhandled exception is raised</a:t>
            </a:r>
          </a:p>
          <a:p>
            <a:pPr lvl="2"/>
            <a:r>
              <a:rPr lang="en-US" sz="1632" dirty="0"/>
              <a:t>Great for implementing logging and rendering a custom error view</a:t>
            </a:r>
            <a:endParaRPr lang="en-US" dirty="0"/>
          </a:p>
        </p:txBody>
      </p:sp>
    </p:spTree>
    <p:extLst>
      <p:ext uri="{BB962C8B-B14F-4D97-AF65-F5344CB8AC3E}">
        <p14:creationId xmlns:p14="http://schemas.microsoft.com/office/powerpoint/2010/main" val="127474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2359397" y="3165217"/>
            <a:ext cx="7502276" cy="969324"/>
          </a:xfrm>
          <a:prstGeom prst="round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59"/>
            <a:r>
              <a:rPr lang="en-US" sz="1836" dirty="0">
                <a:solidFill>
                  <a:srgbClr val="000000"/>
                </a:solidFill>
                <a:latin typeface="Segoe"/>
              </a:rPr>
              <a:t>&lt;authentication mode="Forms"&gt;</a:t>
            </a:r>
          </a:p>
          <a:p>
            <a:pPr defTabSz="932559"/>
            <a:r>
              <a:rPr lang="en-US" sz="1836" dirty="0">
                <a:solidFill>
                  <a:srgbClr val="000000"/>
                </a:solidFill>
                <a:latin typeface="Segoe"/>
              </a:rPr>
              <a:t>       &lt;forms </a:t>
            </a:r>
            <a:r>
              <a:rPr lang="en-US" sz="1836" dirty="0" err="1">
                <a:solidFill>
                  <a:srgbClr val="000000"/>
                </a:solidFill>
                <a:latin typeface="Segoe"/>
              </a:rPr>
              <a:t>loginUrl</a:t>
            </a:r>
            <a:r>
              <a:rPr lang="en-US" sz="1836" dirty="0">
                <a:solidFill>
                  <a:srgbClr val="000000"/>
                </a:solidFill>
                <a:latin typeface="Segoe"/>
              </a:rPr>
              <a:t>="~/Account/</a:t>
            </a:r>
            <a:r>
              <a:rPr lang="en-US" sz="1836" dirty="0" err="1">
                <a:solidFill>
                  <a:srgbClr val="000000"/>
                </a:solidFill>
                <a:latin typeface="Segoe"/>
              </a:rPr>
              <a:t>LogOn</a:t>
            </a:r>
            <a:r>
              <a:rPr lang="en-US" sz="1836" dirty="0">
                <a:solidFill>
                  <a:srgbClr val="000000"/>
                </a:solidFill>
                <a:latin typeface="Segoe"/>
              </a:rPr>
              <a:t>" timeout="2880" /&gt;     </a:t>
            </a:r>
          </a:p>
          <a:p>
            <a:pPr defTabSz="932559"/>
            <a:r>
              <a:rPr lang="en-US" sz="1836" dirty="0">
                <a:solidFill>
                  <a:srgbClr val="000000"/>
                </a:solidFill>
                <a:latin typeface="Segoe"/>
              </a:rPr>
              <a:t>&lt;/authentication&gt;</a:t>
            </a:r>
          </a:p>
        </p:txBody>
      </p:sp>
      <p:sp>
        <p:nvSpPr>
          <p:cNvPr id="2" name="Title 1"/>
          <p:cNvSpPr>
            <a:spLocks noGrp="1"/>
          </p:cNvSpPr>
          <p:nvPr>
            <p:ph type="title"/>
          </p:nvPr>
        </p:nvSpPr>
        <p:spPr/>
        <p:txBody>
          <a:bodyPr/>
          <a:lstStyle/>
          <a:p>
            <a:r>
              <a:rPr lang="en-US" dirty="0"/>
              <a:t>Authorization Filter</a:t>
            </a:r>
          </a:p>
        </p:txBody>
      </p:sp>
      <p:sp>
        <p:nvSpPr>
          <p:cNvPr id="4" name="Content Placeholder 2"/>
          <p:cNvSpPr>
            <a:spLocks noGrp="1"/>
          </p:cNvSpPr>
          <p:nvPr>
            <p:ph idx="4294967295"/>
          </p:nvPr>
        </p:nvSpPr>
        <p:spPr>
          <a:xfrm>
            <a:off x="2099239" y="875708"/>
            <a:ext cx="8170641" cy="5089554"/>
          </a:xfrm>
          <a:prstGeom prst="rect">
            <a:avLst/>
          </a:prstGeom>
        </p:spPr>
        <p:txBody>
          <a:bodyPr/>
          <a:lstStyle/>
          <a:p>
            <a:endParaRPr lang="en-US" dirty="0"/>
          </a:p>
          <a:p>
            <a:endParaRPr lang="en-US" dirty="0"/>
          </a:p>
          <a:p>
            <a:pPr>
              <a:spcBef>
                <a:spcPts val="1224"/>
              </a:spcBef>
            </a:pPr>
            <a:r>
              <a:rPr lang="en-US" sz="2448" dirty="0"/>
              <a:t>Built-in attribute – attach to controller or action method</a:t>
            </a:r>
          </a:p>
          <a:p>
            <a:r>
              <a:rPr lang="en-US" sz="2448" dirty="0"/>
              <a:t>Restricts access to only authenticated users</a:t>
            </a:r>
          </a:p>
          <a:p>
            <a:r>
              <a:rPr lang="en-US" sz="2448" dirty="0"/>
              <a:t>Redirects unauthenticated users to a logon page</a:t>
            </a:r>
          </a:p>
          <a:p>
            <a:endParaRPr lang="en-US" sz="2856" dirty="0"/>
          </a:p>
          <a:p>
            <a:endParaRPr lang="en-US" dirty="0"/>
          </a:p>
          <a:p>
            <a:endParaRPr lang="en-US" dirty="0"/>
          </a:p>
          <a:p>
            <a:pPr>
              <a:spcBef>
                <a:spcPts val="0"/>
              </a:spcBef>
            </a:pPr>
            <a:r>
              <a:rPr lang="en-US" sz="2448" dirty="0"/>
              <a:t>Optionally restrict access to users in specific role</a:t>
            </a:r>
          </a:p>
          <a:p>
            <a:pPr lvl="1"/>
            <a:r>
              <a:rPr lang="en-US" dirty="0"/>
              <a:t>[Authorize(Roles=“Admin”)]</a:t>
            </a:r>
          </a:p>
          <a:p>
            <a:pPr lvl="1"/>
            <a:r>
              <a:rPr lang="en-US" dirty="0"/>
              <a:t>User must be authenticated and member of Admin role</a:t>
            </a:r>
          </a:p>
          <a:p>
            <a:endParaRPr lang="en-US" dirty="0"/>
          </a:p>
        </p:txBody>
      </p:sp>
      <p:sp>
        <p:nvSpPr>
          <p:cNvPr id="3" name="Rounded Rectangle 2"/>
          <p:cNvSpPr/>
          <p:nvPr/>
        </p:nvSpPr>
        <p:spPr>
          <a:xfrm>
            <a:off x="2224688" y="890248"/>
            <a:ext cx="7636985" cy="694271"/>
          </a:xfrm>
          <a:prstGeom prst="round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59"/>
            <a:r>
              <a:rPr lang="en-US" sz="1836" dirty="0">
                <a:solidFill>
                  <a:srgbClr val="000000"/>
                </a:solidFill>
                <a:latin typeface="Segoe"/>
              </a:rPr>
              <a:t>[Authorize]         </a:t>
            </a:r>
          </a:p>
          <a:p>
            <a:pPr defTabSz="932559"/>
            <a:r>
              <a:rPr lang="en-US" sz="1836" dirty="0">
                <a:solidFill>
                  <a:srgbClr val="000000"/>
                </a:solidFill>
                <a:latin typeface="Segoe"/>
              </a:rPr>
              <a:t>public </a:t>
            </a:r>
            <a:r>
              <a:rPr lang="en-US" sz="1836" dirty="0" err="1">
                <a:solidFill>
                  <a:srgbClr val="000000"/>
                </a:solidFill>
                <a:latin typeface="Segoe"/>
              </a:rPr>
              <a:t>ActionResult</a:t>
            </a:r>
            <a:r>
              <a:rPr lang="en-US" sz="1836" dirty="0">
                <a:solidFill>
                  <a:srgbClr val="000000"/>
                </a:solidFill>
                <a:latin typeface="Segoe"/>
              </a:rPr>
              <a:t> Create() {…} </a:t>
            </a:r>
            <a:r>
              <a:rPr lang="en-US" sz="1836" dirty="0">
                <a:solidFill>
                  <a:srgbClr val="FFFFFF"/>
                </a:solidFill>
                <a:latin typeface="Segoe"/>
              </a:rPr>
              <a:t>    </a:t>
            </a:r>
          </a:p>
        </p:txBody>
      </p:sp>
      <p:sp>
        <p:nvSpPr>
          <p:cNvPr id="9" name="Rectangle 8"/>
          <p:cNvSpPr/>
          <p:nvPr/>
        </p:nvSpPr>
        <p:spPr>
          <a:xfrm>
            <a:off x="2119964" y="928882"/>
            <a:ext cx="1632056" cy="339589"/>
          </a:xfrm>
          <a:prstGeom prst="rect">
            <a:avLst/>
          </a:prstGeom>
          <a:noFill/>
          <a:ln w="25400">
            <a:solidFill>
              <a:srgbClr val="FF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sz="1836" dirty="0">
              <a:solidFill>
                <a:srgbClr val="FFFFFF"/>
              </a:solidFill>
              <a:latin typeface="Segoe"/>
            </a:endParaRPr>
          </a:p>
        </p:txBody>
      </p:sp>
    </p:spTree>
    <p:extLst>
      <p:ext uri="{BB962C8B-B14F-4D97-AF65-F5344CB8AC3E}">
        <p14:creationId xmlns:p14="http://schemas.microsoft.com/office/powerpoint/2010/main" val="1394682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4294967295"/>
          </p:nvPr>
        </p:nvSpPr>
        <p:spPr>
          <a:xfrm>
            <a:off x="2021522" y="1002525"/>
            <a:ext cx="8548864" cy="6864005"/>
          </a:xfrm>
          <a:prstGeom prst="rect">
            <a:avLst/>
          </a:prstGeom>
        </p:spPr>
        <p:txBody>
          <a:bodyPr>
            <a:normAutofit/>
          </a:bodyPr>
          <a:lstStyle/>
          <a:p>
            <a:r>
              <a:rPr lang="en-US" sz="2448" dirty="0"/>
              <a:t>Extend infrastructure plumbing</a:t>
            </a:r>
            <a:endParaRPr lang="en-US" sz="2448" dirty="0">
              <a:solidFill>
                <a:srgbClr val="C00000"/>
              </a:solidFill>
              <a:latin typeface="Segoe Print" pitchFamily="2" charset="0"/>
            </a:endParaRP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
        <p:nvSpPr>
          <p:cNvPr id="2" name="Title 1"/>
          <p:cNvSpPr>
            <a:spLocks noGrp="1"/>
          </p:cNvSpPr>
          <p:nvPr>
            <p:ph type="title"/>
          </p:nvPr>
        </p:nvSpPr>
        <p:spPr/>
        <p:txBody>
          <a:bodyPr/>
          <a:lstStyle/>
          <a:p>
            <a:r>
              <a:rPr lang="en-US" dirty="0"/>
              <a:t>More Built-In Filters</a:t>
            </a:r>
          </a:p>
        </p:txBody>
      </p:sp>
      <p:sp>
        <p:nvSpPr>
          <p:cNvPr id="11" name="Rounded Rectangle 10"/>
          <p:cNvSpPr/>
          <p:nvPr/>
        </p:nvSpPr>
        <p:spPr>
          <a:xfrm>
            <a:off x="1952410" y="1447805"/>
            <a:ext cx="8732558" cy="4111126"/>
          </a:xfrm>
          <a:prstGeom prst="round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6280" lvl="1" defTabSz="932559"/>
            <a:r>
              <a:rPr lang="en-US" sz="1428" dirty="0">
                <a:solidFill>
                  <a:srgbClr val="000000"/>
                </a:solidFill>
                <a:latin typeface="Segoe"/>
              </a:rPr>
              <a:t>[</a:t>
            </a:r>
            <a:r>
              <a:rPr lang="en-US" sz="1428" dirty="0" err="1">
                <a:solidFill>
                  <a:srgbClr val="F9FBA5"/>
                </a:solidFill>
                <a:latin typeface="Segoe"/>
              </a:rPr>
              <a:t>HandleError</a:t>
            </a:r>
            <a:r>
              <a:rPr lang="en-US" sz="1428" dirty="0">
                <a:solidFill>
                  <a:srgbClr val="000000"/>
                </a:solidFill>
                <a:latin typeface="Segoe"/>
              </a:rPr>
              <a:t>(</a:t>
            </a:r>
            <a:r>
              <a:rPr lang="en-US" sz="1428" dirty="0" err="1">
                <a:solidFill>
                  <a:srgbClr val="000000"/>
                </a:solidFill>
                <a:latin typeface="Segoe"/>
              </a:rPr>
              <a:t>ExceptionType</a:t>
            </a:r>
            <a:r>
              <a:rPr lang="en-US" sz="1428" dirty="0">
                <a:solidFill>
                  <a:srgbClr val="000000"/>
                </a:solidFill>
                <a:latin typeface="Segoe"/>
              </a:rPr>
              <a:t> = </a:t>
            </a:r>
            <a:r>
              <a:rPr lang="en-US" sz="1428" dirty="0" err="1">
                <a:solidFill>
                  <a:srgbClr val="000000"/>
                </a:solidFill>
                <a:latin typeface="Segoe"/>
              </a:rPr>
              <a:t>typeof</a:t>
            </a:r>
            <a:r>
              <a:rPr lang="en-US" sz="1428" dirty="0">
                <a:solidFill>
                  <a:srgbClr val="000000"/>
                </a:solidFill>
                <a:latin typeface="Segoe"/>
              </a:rPr>
              <a:t>(</a:t>
            </a:r>
            <a:r>
              <a:rPr lang="en-US" sz="1428" dirty="0" err="1">
                <a:solidFill>
                  <a:srgbClr val="000000"/>
                </a:solidFill>
                <a:latin typeface="Segoe"/>
              </a:rPr>
              <a:t>NullReferenceException</a:t>
            </a:r>
            <a:r>
              <a:rPr lang="en-US" sz="1428" dirty="0">
                <a:solidFill>
                  <a:srgbClr val="000000"/>
                </a:solidFill>
                <a:latin typeface="Segoe"/>
              </a:rPr>
              <a:t>), View = "</a:t>
            </a:r>
            <a:r>
              <a:rPr lang="en-US" sz="1428" dirty="0" err="1">
                <a:solidFill>
                  <a:srgbClr val="000000"/>
                </a:solidFill>
                <a:latin typeface="Segoe"/>
              </a:rPr>
              <a:t>NullError</a:t>
            </a:r>
            <a:r>
              <a:rPr lang="en-US" sz="1428" dirty="0">
                <a:solidFill>
                  <a:srgbClr val="000000"/>
                </a:solidFill>
                <a:latin typeface="Segoe"/>
              </a:rPr>
              <a:t>")]</a:t>
            </a:r>
          </a:p>
          <a:p>
            <a:pPr marL="466280" lvl="1" defTabSz="932559"/>
            <a:r>
              <a:rPr lang="en-US" sz="1428" dirty="0">
                <a:solidFill>
                  <a:srgbClr val="000000"/>
                </a:solidFill>
                <a:latin typeface="Segoe"/>
              </a:rPr>
              <a:t>[</a:t>
            </a:r>
            <a:r>
              <a:rPr lang="en-US" sz="1428" dirty="0" err="1">
                <a:solidFill>
                  <a:srgbClr val="F9FBA5"/>
                </a:solidFill>
                <a:latin typeface="Segoe"/>
              </a:rPr>
              <a:t>HandleError</a:t>
            </a:r>
            <a:r>
              <a:rPr lang="en-US" sz="1428" dirty="0">
                <a:solidFill>
                  <a:srgbClr val="000000"/>
                </a:solidFill>
                <a:latin typeface="Segoe"/>
              </a:rPr>
              <a:t>(</a:t>
            </a:r>
            <a:r>
              <a:rPr lang="en-US" sz="1428" dirty="0" err="1">
                <a:solidFill>
                  <a:srgbClr val="000000"/>
                </a:solidFill>
                <a:latin typeface="Segoe"/>
              </a:rPr>
              <a:t>ExceptionType</a:t>
            </a:r>
            <a:r>
              <a:rPr lang="en-US" sz="1428" dirty="0">
                <a:solidFill>
                  <a:srgbClr val="000000"/>
                </a:solidFill>
                <a:latin typeface="Segoe"/>
              </a:rPr>
              <a:t> = </a:t>
            </a:r>
            <a:r>
              <a:rPr lang="en-US" sz="1428" dirty="0" err="1">
                <a:solidFill>
                  <a:srgbClr val="000000"/>
                </a:solidFill>
                <a:latin typeface="Segoe"/>
              </a:rPr>
              <a:t>typeof</a:t>
            </a:r>
            <a:r>
              <a:rPr lang="en-US" sz="1428" dirty="0">
                <a:solidFill>
                  <a:srgbClr val="000000"/>
                </a:solidFill>
                <a:latin typeface="Segoe"/>
              </a:rPr>
              <a:t>(</a:t>
            </a:r>
            <a:r>
              <a:rPr lang="en-US" sz="1428" dirty="0" err="1">
                <a:solidFill>
                  <a:srgbClr val="000000"/>
                </a:solidFill>
                <a:latin typeface="Segoe"/>
              </a:rPr>
              <a:t>SecurityException</a:t>
            </a:r>
            <a:r>
              <a:rPr lang="en-US" sz="1428" dirty="0">
                <a:solidFill>
                  <a:srgbClr val="000000"/>
                </a:solidFill>
                <a:latin typeface="Segoe"/>
              </a:rPr>
              <a:t>), View = "</a:t>
            </a:r>
            <a:r>
              <a:rPr lang="en-US" sz="1428" dirty="0" err="1">
                <a:solidFill>
                  <a:srgbClr val="000000"/>
                </a:solidFill>
                <a:latin typeface="Segoe"/>
              </a:rPr>
              <a:t>SecurityError</a:t>
            </a:r>
            <a:r>
              <a:rPr lang="en-US" sz="1428" dirty="0">
                <a:solidFill>
                  <a:srgbClr val="000000"/>
                </a:solidFill>
                <a:latin typeface="Segoe"/>
              </a:rPr>
              <a:t>")]</a:t>
            </a:r>
          </a:p>
          <a:p>
            <a:pPr marL="466280" lvl="1" defTabSz="932559"/>
            <a:r>
              <a:rPr lang="en-US" sz="1428" dirty="0">
                <a:solidFill>
                  <a:srgbClr val="000000"/>
                </a:solidFill>
                <a:latin typeface="Segoe"/>
              </a:rPr>
              <a:t>public class HomeController : Controller</a:t>
            </a:r>
          </a:p>
          <a:p>
            <a:pPr marL="466280" lvl="1" defTabSz="932559"/>
            <a:r>
              <a:rPr lang="en-US" sz="1428" dirty="0">
                <a:solidFill>
                  <a:srgbClr val="000000"/>
                </a:solidFill>
                <a:latin typeface="Segoe"/>
              </a:rPr>
              <a:t>{</a:t>
            </a:r>
          </a:p>
          <a:p>
            <a:pPr marL="466280" lvl="1" defTabSz="932559"/>
            <a:r>
              <a:rPr lang="en-US" sz="1428" dirty="0">
                <a:solidFill>
                  <a:srgbClr val="000000"/>
                </a:solidFill>
                <a:latin typeface="Segoe"/>
              </a:rPr>
              <a:t>    [</a:t>
            </a:r>
            <a:r>
              <a:rPr lang="en-US" sz="1428" dirty="0" err="1">
                <a:solidFill>
                  <a:srgbClr val="F9FBA5"/>
                </a:solidFill>
                <a:latin typeface="Segoe"/>
              </a:rPr>
              <a:t>OutputCache</a:t>
            </a:r>
            <a:r>
              <a:rPr lang="en-US" sz="1428" dirty="0">
                <a:solidFill>
                  <a:srgbClr val="000000"/>
                </a:solidFill>
                <a:latin typeface="Segoe"/>
              </a:rPr>
              <a:t>(Duration = 15)]</a:t>
            </a:r>
          </a:p>
          <a:p>
            <a:pPr marL="466280" lvl="1" defTabSz="932559"/>
            <a:r>
              <a:rPr lang="en-US" sz="1428" dirty="0">
                <a:solidFill>
                  <a:srgbClr val="000000"/>
                </a:solidFill>
                <a:latin typeface="Segoe"/>
              </a:rPr>
              <a:t>    public </a:t>
            </a:r>
            <a:r>
              <a:rPr lang="en-US" sz="1428" dirty="0" err="1">
                <a:solidFill>
                  <a:srgbClr val="000000"/>
                </a:solidFill>
                <a:latin typeface="Segoe"/>
              </a:rPr>
              <a:t>ActionResult</a:t>
            </a:r>
            <a:r>
              <a:rPr lang="en-US" sz="1428" dirty="0">
                <a:solidFill>
                  <a:srgbClr val="000000"/>
                </a:solidFill>
                <a:latin typeface="Segoe"/>
              </a:rPr>
              <a:t> Index()</a:t>
            </a:r>
          </a:p>
          <a:p>
            <a:pPr marL="466280" lvl="1" defTabSz="932559"/>
            <a:r>
              <a:rPr lang="en-US" sz="1428" dirty="0">
                <a:solidFill>
                  <a:srgbClr val="000000"/>
                </a:solidFill>
                <a:latin typeface="Segoe"/>
              </a:rPr>
              <a:t>    {</a:t>
            </a:r>
          </a:p>
          <a:p>
            <a:pPr marL="466280" lvl="1" defTabSz="932559"/>
            <a:r>
              <a:rPr lang="en-US" sz="1428" dirty="0">
                <a:solidFill>
                  <a:srgbClr val="000000"/>
                </a:solidFill>
                <a:latin typeface="Segoe"/>
              </a:rPr>
              <a:t>        ViewData["Message"] = </a:t>
            </a:r>
            <a:r>
              <a:rPr lang="en-US" sz="1428" dirty="0" err="1">
                <a:solidFill>
                  <a:srgbClr val="000000"/>
                </a:solidFill>
                <a:latin typeface="Segoe"/>
              </a:rPr>
              <a:t>DateTime.Now</a:t>
            </a:r>
            <a:r>
              <a:rPr lang="en-US" sz="1428" dirty="0">
                <a:solidFill>
                  <a:srgbClr val="000000"/>
                </a:solidFill>
                <a:latin typeface="Segoe"/>
              </a:rPr>
              <a:t>;</a:t>
            </a:r>
          </a:p>
          <a:p>
            <a:pPr marL="466280" lvl="1" defTabSz="932559"/>
            <a:r>
              <a:rPr lang="en-US" sz="1428" dirty="0">
                <a:solidFill>
                  <a:srgbClr val="000000"/>
                </a:solidFill>
                <a:latin typeface="Segoe"/>
              </a:rPr>
              <a:t>        return View();</a:t>
            </a:r>
          </a:p>
          <a:p>
            <a:pPr marL="466280" lvl="1" defTabSz="932559"/>
            <a:r>
              <a:rPr lang="en-US" sz="1428" dirty="0">
                <a:solidFill>
                  <a:srgbClr val="000000"/>
                </a:solidFill>
                <a:latin typeface="Segoe"/>
              </a:rPr>
              <a:t>    }</a:t>
            </a:r>
          </a:p>
          <a:p>
            <a:pPr marL="466280" lvl="1" defTabSz="932559"/>
            <a:endParaRPr lang="en-US" sz="1428" dirty="0">
              <a:solidFill>
                <a:srgbClr val="000000"/>
              </a:solidFill>
              <a:latin typeface="Segoe"/>
            </a:endParaRPr>
          </a:p>
          <a:p>
            <a:pPr marL="466280" lvl="1" defTabSz="932559"/>
            <a:r>
              <a:rPr lang="en-US" sz="1428" dirty="0">
                <a:solidFill>
                  <a:srgbClr val="000000"/>
                </a:solidFill>
                <a:latin typeface="Segoe"/>
              </a:rPr>
              <a:t>    [</a:t>
            </a:r>
            <a:r>
              <a:rPr lang="en-US" sz="1428" dirty="0">
                <a:solidFill>
                  <a:srgbClr val="F9FBA5"/>
                </a:solidFill>
                <a:latin typeface="Segoe"/>
              </a:rPr>
              <a:t>Authorize</a:t>
            </a:r>
            <a:r>
              <a:rPr lang="en-US" sz="1428" dirty="0">
                <a:solidFill>
                  <a:srgbClr val="000000"/>
                </a:solidFill>
                <a:latin typeface="Segoe"/>
              </a:rPr>
              <a:t>(Roles="Admin, </a:t>
            </a:r>
            <a:r>
              <a:rPr lang="en-US" sz="1428" dirty="0" err="1">
                <a:solidFill>
                  <a:srgbClr val="000000"/>
                </a:solidFill>
                <a:latin typeface="Segoe"/>
              </a:rPr>
              <a:t>SalesReps</a:t>
            </a:r>
            <a:r>
              <a:rPr lang="en-US" sz="1428" dirty="0">
                <a:solidFill>
                  <a:srgbClr val="000000"/>
                </a:solidFill>
                <a:latin typeface="Segoe"/>
              </a:rPr>
              <a:t>")]</a:t>
            </a:r>
          </a:p>
          <a:p>
            <a:pPr marL="466280" lvl="1" defTabSz="932559"/>
            <a:r>
              <a:rPr lang="en-US" sz="1428" dirty="0">
                <a:solidFill>
                  <a:srgbClr val="000000"/>
                </a:solidFill>
                <a:latin typeface="Segoe"/>
              </a:rPr>
              <a:t>    public </a:t>
            </a:r>
            <a:r>
              <a:rPr lang="en-US" sz="1428" dirty="0" err="1">
                <a:solidFill>
                  <a:srgbClr val="000000"/>
                </a:solidFill>
                <a:latin typeface="Segoe"/>
              </a:rPr>
              <a:t>ActionResult</a:t>
            </a:r>
            <a:r>
              <a:rPr lang="en-US" sz="1428" dirty="0">
                <a:solidFill>
                  <a:srgbClr val="000000"/>
                </a:solidFill>
                <a:latin typeface="Segoe"/>
              </a:rPr>
              <a:t> About()</a:t>
            </a:r>
          </a:p>
          <a:p>
            <a:pPr marL="466280" lvl="1" defTabSz="932559"/>
            <a:r>
              <a:rPr lang="en-US" sz="1428" dirty="0">
                <a:solidFill>
                  <a:srgbClr val="000000"/>
                </a:solidFill>
                <a:latin typeface="Segoe"/>
              </a:rPr>
              <a:t>    {</a:t>
            </a:r>
          </a:p>
          <a:p>
            <a:pPr marL="466280" lvl="1" defTabSz="932559"/>
            <a:r>
              <a:rPr lang="en-US" sz="1428" dirty="0">
                <a:solidFill>
                  <a:srgbClr val="000000"/>
                </a:solidFill>
                <a:latin typeface="Segoe"/>
              </a:rPr>
              <a:t>        return View();</a:t>
            </a:r>
          </a:p>
          <a:p>
            <a:pPr marL="466280" lvl="1" defTabSz="932559"/>
            <a:r>
              <a:rPr lang="en-US" sz="1428" dirty="0">
                <a:solidFill>
                  <a:srgbClr val="000000"/>
                </a:solidFill>
                <a:latin typeface="Segoe"/>
              </a:rPr>
              <a:t>    }</a:t>
            </a:r>
          </a:p>
          <a:p>
            <a:pPr marL="466280" lvl="1" defTabSz="932559"/>
            <a:r>
              <a:rPr lang="en-US" sz="1428" dirty="0">
                <a:solidFill>
                  <a:srgbClr val="000000"/>
                </a:solidFill>
                <a:latin typeface="Segoe"/>
              </a:rPr>
              <a:t>}</a:t>
            </a:r>
          </a:p>
        </p:txBody>
      </p:sp>
      <p:sp>
        <p:nvSpPr>
          <p:cNvPr id="3" name="Rectangle 2"/>
          <p:cNvSpPr/>
          <p:nvPr/>
        </p:nvSpPr>
        <p:spPr>
          <a:xfrm>
            <a:off x="2583203" y="1618406"/>
            <a:ext cx="6835559" cy="490549"/>
          </a:xfrm>
          <a:prstGeom prst="rect">
            <a:avLst/>
          </a:prstGeom>
          <a:noFill/>
          <a:ln w="25400">
            <a:solidFill>
              <a:srgbClr val="FF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sz="1836" dirty="0">
              <a:solidFill>
                <a:srgbClr val="FFFFFF"/>
              </a:solidFill>
              <a:latin typeface="Segoe"/>
            </a:endParaRPr>
          </a:p>
        </p:txBody>
      </p:sp>
      <p:sp>
        <p:nvSpPr>
          <p:cNvPr id="12" name="Rounded Rectangular Callout 11"/>
          <p:cNvSpPr/>
          <p:nvPr/>
        </p:nvSpPr>
        <p:spPr bwMode="auto">
          <a:xfrm>
            <a:off x="7576289" y="2647025"/>
            <a:ext cx="3108678" cy="586528"/>
          </a:xfrm>
          <a:prstGeom prst="wedgeRoundRectCallout">
            <a:avLst>
              <a:gd name="adj1" fmla="val -97421"/>
              <a:gd name="adj2" fmla="val -134401"/>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3260" tIns="46630" rIns="93260" bIns="46630" numCol="1" rtlCol="0" anchor="ctr" anchorCtr="0" compatLnSpc="1">
            <a:prstTxWarp prst="textNoShape">
              <a:avLst/>
            </a:prstTxWarp>
          </a:bodyPr>
          <a:lstStyle/>
          <a:p>
            <a:pPr defTabSz="932559"/>
            <a:r>
              <a:rPr lang="en-US" sz="1428" dirty="0" err="1">
                <a:solidFill>
                  <a:srgbClr val="0000FF"/>
                </a:solidFill>
                <a:latin typeface="Segoe Print" pitchFamily="2" charset="0"/>
              </a:rPr>
              <a:t>HandleError</a:t>
            </a:r>
            <a:r>
              <a:rPr lang="en-US" sz="1428" dirty="0">
                <a:solidFill>
                  <a:srgbClr val="0000FF"/>
                </a:solidFill>
                <a:latin typeface="Segoe Print" pitchFamily="2" charset="0"/>
              </a:rPr>
              <a:t> Filter</a:t>
            </a:r>
          </a:p>
          <a:p>
            <a:pPr defTabSz="932559"/>
            <a:r>
              <a:rPr lang="en-US" sz="1428" dirty="0">
                <a:solidFill>
                  <a:srgbClr val="0000FF"/>
                </a:solidFill>
                <a:latin typeface="Segoe Print" pitchFamily="2" charset="0"/>
              </a:rPr>
              <a:t>Redirect to custom error views</a:t>
            </a:r>
          </a:p>
        </p:txBody>
      </p:sp>
      <p:sp>
        <p:nvSpPr>
          <p:cNvPr id="13" name="Rectangle 12"/>
          <p:cNvSpPr/>
          <p:nvPr/>
        </p:nvSpPr>
        <p:spPr>
          <a:xfrm>
            <a:off x="2855213" y="2524388"/>
            <a:ext cx="2663573" cy="245274"/>
          </a:xfrm>
          <a:prstGeom prst="rect">
            <a:avLst/>
          </a:prstGeom>
          <a:noFill/>
          <a:ln w="25400">
            <a:solidFill>
              <a:srgbClr val="FF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sz="1836" dirty="0">
              <a:solidFill>
                <a:srgbClr val="FFFFFF"/>
              </a:solidFill>
              <a:latin typeface="Segoe"/>
            </a:endParaRPr>
          </a:p>
        </p:txBody>
      </p:sp>
      <p:sp>
        <p:nvSpPr>
          <p:cNvPr id="14" name="Rounded Rectangular Callout 13"/>
          <p:cNvSpPr/>
          <p:nvPr/>
        </p:nvSpPr>
        <p:spPr bwMode="auto">
          <a:xfrm>
            <a:off x="7872205" y="3702032"/>
            <a:ext cx="2330791" cy="624212"/>
          </a:xfrm>
          <a:prstGeom prst="wedgeRoundRectCallout">
            <a:avLst>
              <a:gd name="adj1" fmla="val -148237"/>
              <a:gd name="adj2" fmla="val -204486"/>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3260" tIns="46630" rIns="93260" bIns="46630" numCol="1" rtlCol="0" anchor="ctr" anchorCtr="0" compatLnSpc="1">
            <a:prstTxWarp prst="textNoShape">
              <a:avLst/>
            </a:prstTxWarp>
          </a:bodyPr>
          <a:lstStyle/>
          <a:p>
            <a:pPr defTabSz="932559"/>
            <a:r>
              <a:rPr lang="en-US" sz="1428" dirty="0" err="1">
                <a:solidFill>
                  <a:srgbClr val="0000FF"/>
                </a:solidFill>
                <a:latin typeface="Segoe Print" pitchFamily="2" charset="0"/>
              </a:rPr>
              <a:t>OutputCache</a:t>
            </a:r>
            <a:r>
              <a:rPr lang="en-US" sz="1428" dirty="0">
                <a:solidFill>
                  <a:srgbClr val="0000FF"/>
                </a:solidFill>
                <a:latin typeface="Segoe Print" pitchFamily="2" charset="0"/>
              </a:rPr>
              <a:t> Filter</a:t>
            </a:r>
          </a:p>
          <a:p>
            <a:pPr defTabSz="932559"/>
            <a:r>
              <a:rPr lang="en-US" sz="1428" dirty="0">
                <a:solidFill>
                  <a:srgbClr val="0000FF"/>
                </a:solidFill>
                <a:latin typeface="Segoe Print" pitchFamily="2" charset="0"/>
              </a:rPr>
              <a:t>Caches action results</a:t>
            </a:r>
          </a:p>
        </p:txBody>
      </p:sp>
      <p:sp>
        <p:nvSpPr>
          <p:cNvPr id="15" name="Rounded Rectangular Callout 14"/>
          <p:cNvSpPr/>
          <p:nvPr/>
        </p:nvSpPr>
        <p:spPr bwMode="auto">
          <a:xfrm>
            <a:off x="7177934" y="4686447"/>
            <a:ext cx="1610144" cy="586528"/>
          </a:xfrm>
          <a:prstGeom prst="wedgeRoundRectCallout">
            <a:avLst>
              <a:gd name="adj1" fmla="val -172838"/>
              <a:gd name="adj2" fmla="val -118460"/>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3260" tIns="46630" rIns="93260" bIns="46630" numCol="1" rtlCol="0" anchor="ctr" anchorCtr="0" compatLnSpc="1">
            <a:prstTxWarp prst="textNoShape">
              <a:avLst/>
            </a:prstTxWarp>
          </a:bodyPr>
          <a:lstStyle/>
          <a:p>
            <a:pPr defTabSz="932559"/>
            <a:r>
              <a:rPr lang="en-US" sz="1428" dirty="0">
                <a:solidFill>
                  <a:srgbClr val="0000FF"/>
                </a:solidFill>
                <a:latin typeface="Segoe Print" pitchFamily="2" charset="0"/>
              </a:rPr>
              <a:t>Authorize Filter</a:t>
            </a:r>
          </a:p>
          <a:p>
            <a:pPr defTabSz="932559"/>
            <a:r>
              <a:rPr lang="en-US" sz="1428" dirty="0">
                <a:solidFill>
                  <a:srgbClr val="0000FF"/>
                </a:solidFill>
                <a:latin typeface="Segoe Print" pitchFamily="2" charset="0"/>
              </a:rPr>
              <a:t>Restrict Access</a:t>
            </a:r>
          </a:p>
        </p:txBody>
      </p:sp>
      <p:sp>
        <p:nvSpPr>
          <p:cNvPr id="10" name="Rectangle 9"/>
          <p:cNvSpPr/>
          <p:nvPr/>
        </p:nvSpPr>
        <p:spPr>
          <a:xfrm>
            <a:off x="2868166" y="4052822"/>
            <a:ext cx="3285307" cy="245274"/>
          </a:xfrm>
          <a:prstGeom prst="rect">
            <a:avLst/>
          </a:prstGeom>
          <a:noFill/>
          <a:ln w="25400">
            <a:solidFill>
              <a:srgbClr val="FF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sz="1836" dirty="0">
              <a:solidFill>
                <a:srgbClr val="FFFFFF"/>
              </a:solidFill>
              <a:latin typeface="Segoe"/>
            </a:endParaRPr>
          </a:p>
        </p:txBody>
      </p:sp>
    </p:spTree>
    <p:extLst>
      <p:ext uri="{BB962C8B-B14F-4D97-AF65-F5344CB8AC3E}">
        <p14:creationId xmlns:p14="http://schemas.microsoft.com/office/powerpoint/2010/main" val="2429045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txBox="1">
            <a:spLocks/>
          </p:cNvSpPr>
          <p:nvPr/>
        </p:nvSpPr>
        <p:spPr>
          <a:xfrm>
            <a:off x="1810575" y="943289"/>
            <a:ext cx="8672276" cy="4873962"/>
          </a:xfrm>
          <a:prstGeom prst="rect">
            <a:avLst/>
          </a:prstGeom>
        </p:spPr>
        <p:txBody>
          <a:bodyPr>
            <a:normAutofit/>
          </a:bodyPr>
          <a:lstStyle>
            <a:lvl1pPr marL="274320" indent="-274320" algn="l" defTabSz="914363" rtl="0" eaLnBrk="1" latinLnBrk="0" hangingPunct="1">
              <a:lnSpc>
                <a:spcPct val="100000"/>
              </a:lnSpc>
              <a:spcBef>
                <a:spcPts val="600"/>
              </a:spcBef>
              <a:buClr>
                <a:schemeClr val="accent1"/>
              </a:buClr>
              <a:buSzPct val="100000"/>
              <a:buFontTx/>
              <a:buBlip>
                <a:blip r:embed="rId3"/>
              </a:buBlip>
              <a:defRPr sz="2000" kern="1200">
                <a:solidFill>
                  <a:schemeClr val="tx1"/>
                </a:solidFill>
                <a:latin typeface="Segoe UI" pitchFamily="34" charset="0"/>
                <a:ea typeface="Segoe UI" pitchFamily="34" charset="0"/>
                <a:cs typeface="Segoe UI" pitchFamily="34" charset="0"/>
              </a:defRPr>
            </a:lvl1pPr>
            <a:lvl2pPr marL="548640" indent="-274320" algn="l" defTabSz="914363" rtl="0" eaLnBrk="1" latinLnBrk="0" hangingPunct="1">
              <a:lnSpc>
                <a:spcPct val="100000"/>
              </a:lnSpc>
              <a:spcBef>
                <a:spcPts val="600"/>
              </a:spcBef>
              <a:buClr>
                <a:schemeClr val="accent1"/>
              </a:buClr>
              <a:buSzPct val="100000"/>
              <a:buFontTx/>
              <a:buBlip>
                <a:blip r:embed="rId3"/>
              </a:buBlip>
              <a:defRPr sz="2000" kern="1200">
                <a:solidFill>
                  <a:schemeClr val="tx1"/>
                </a:solidFill>
                <a:latin typeface="Segoe UI" pitchFamily="34" charset="0"/>
                <a:ea typeface="Segoe UI" pitchFamily="34" charset="0"/>
                <a:cs typeface="Segoe UI" pitchFamily="34" charset="0"/>
              </a:defRPr>
            </a:lvl2pPr>
            <a:lvl3pPr marL="822960" indent="-274320" algn="l" defTabSz="914363" rtl="0" eaLnBrk="1" latinLnBrk="0" hangingPunct="1">
              <a:lnSpc>
                <a:spcPct val="100000"/>
              </a:lnSpc>
              <a:spcBef>
                <a:spcPts val="600"/>
              </a:spcBef>
              <a:buClr>
                <a:schemeClr val="accent1"/>
              </a:buClr>
              <a:buSzPct val="100000"/>
              <a:buFontTx/>
              <a:buBlip>
                <a:blip r:embed="rId3"/>
              </a:buBlip>
              <a:defRPr sz="1800" kern="1200">
                <a:solidFill>
                  <a:schemeClr val="tx1"/>
                </a:solidFill>
                <a:latin typeface="Segoe UI" pitchFamily="34" charset="0"/>
                <a:ea typeface="Segoe UI" pitchFamily="34" charset="0"/>
                <a:cs typeface="Segoe UI" pitchFamily="34" charset="0"/>
              </a:defRPr>
            </a:lvl3pPr>
            <a:lvl4pPr marL="1097280" indent="-274320" algn="l" defTabSz="914363" rtl="0" eaLnBrk="1" latinLnBrk="0" hangingPunct="1">
              <a:lnSpc>
                <a:spcPct val="100000"/>
              </a:lnSpc>
              <a:spcBef>
                <a:spcPts val="600"/>
              </a:spcBef>
              <a:buClr>
                <a:schemeClr val="accent1"/>
              </a:buClr>
              <a:buSzPct val="100000"/>
              <a:buFontTx/>
              <a:buBlip>
                <a:blip r:embed="rId3"/>
              </a:buBlip>
              <a:defRPr sz="1600" kern="1200">
                <a:solidFill>
                  <a:schemeClr val="tx1"/>
                </a:solidFill>
                <a:latin typeface="Segoe UI" pitchFamily="34" charset="0"/>
                <a:ea typeface="Segoe UI" pitchFamily="34" charset="0"/>
                <a:cs typeface="Segoe UI" pitchFamily="34" charset="0"/>
              </a:defRPr>
            </a:lvl4pPr>
            <a:lvl5pPr marL="1371600" indent="-274320" algn="l" defTabSz="914363" rtl="0" eaLnBrk="1" latinLnBrk="0" hangingPunct="1">
              <a:lnSpc>
                <a:spcPct val="100000"/>
              </a:lnSpc>
              <a:spcBef>
                <a:spcPts val="600"/>
              </a:spcBef>
              <a:buClr>
                <a:schemeClr val="accent1"/>
              </a:buClr>
              <a:buSzPct val="100000"/>
              <a:buFontTx/>
              <a:buBlip>
                <a:blip r:embed="rId3"/>
              </a:buBlip>
              <a:defRPr sz="1600" kern="1200">
                <a:solidFill>
                  <a:schemeClr val="tx1"/>
                </a:solidFill>
                <a:latin typeface="Segoe UI" pitchFamily="34" charset="0"/>
                <a:ea typeface="Segoe UI" pitchFamily="34" charset="0"/>
                <a:cs typeface="Segoe UI"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9779" indent="-279779" defTabSz="932559">
              <a:spcBef>
                <a:spcPts val="612"/>
              </a:spcBef>
              <a:buClr>
                <a:srgbClr val="5191CD"/>
              </a:buClr>
            </a:pPr>
            <a:r>
              <a:rPr lang="en-US" sz="2448" dirty="0">
                <a:solidFill>
                  <a:srgbClr val="595959"/>
                </a:solidFill>
              </a:rPr>
              <a:t>Add pre-/post-action behavior to controller actions/results</a:t>
            </a:r>
            <a:endParaRPr lang="en-US" sz="2448" dirty="0">
              <a:solidFill>
                <a:srgbClr val="C00000"/>
              </a:solidFill>
              <a:latin typeface="Segoe Print" pitchFamily="2" charset="0"/>
            </a:endParaRPr>
          </a:p>
          <a:p>
            <a:pPr marL="279779" indent="-279779" defTabSz="932559">
              <a:spcBef>
                <a:spcPts val="612"/>
              </a:spcBef>
              <a:buClr>
                <a:srgbClr val="5191CD"/>
              </a:buClr>
            </a:pPr>
            <a:r>
              <a:rPr lang="en-US" sz="2448" dirty="0">
                <a:solidFill>
                  <a:srgbClr val="595959"/>
                </a:solidFill>
              </a:rPr>
              <a:t>Extend and manipulate behavior</a:t>
            </a:r>
          </a:p>
          <a:p>
            <a:pPr marL="279779" indent="-279779" defTabSz="932559">
              <a:spcBef>
                <a:spcPts val="612"/>
              </a:spcBef>
              <a:buClr>
                <a:srgbClr val="5191CD"/>
              </a:buClr>
            </a:pPr>
            <a:r>
              <a:rPr lang="en-US" sz="2448" dirty="0">
                <a:solidFill>
                  <a:srgbClr val="595959"/>
                </a:solidFill>
              </a:rPr>
              <a:t>Ideal for implementing cross-cutting functionality</a:t>
            </a:r>
          </a:p>
        </p:txBody>
      </p:sp>
      <p:sp>
        <p:nvSpPr>
          <p:cNvPr id="10" name="Title 9"/>
          <p:cNvSpPr>
            <a:spLocks noGrp="1"/>
          </p:cNvSpPr>
          <p:nvPr>
            <p:ph type="title"/>
          </p:nvPr>
        </p:nvSpPr>
        <p:spPr/>
        <p:txBody>
          <a:bodyPr/>
          <a:lstStyle/>
          <a:p>
            <a:r>
              <a:rPr lang="en-US" dirty="0"/>
              <a:t>Custom Action Filters</a:t>
            </a:r>
          </a:p>
        </p:txBody>
      </p:sp>
      <p:sp>
        <p:nvSpPr>
          <p:cNvPr id="11" name="Rounded Rectangle 10"/>
          <p:cNvSpPr/>
          <p:nvPr/>
        </p:nvSpPr>
        <p:spPr>
          <a:xfrm>
            <a:off x="1952409" y="2378905"/>
            <a:ext cx="8068777" cy="3860078"/>
          </a:xfrm>
          <a:prstGeom prst="round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59"/>
            <a:r>
              <a:rPr lang="en-US" sz="1428" dirty="0">
                <a:solidFill>
                  <a:srgbClr val="000000"/>
                </a:solidFill>
                <a:latin typeface="Segoe"/>
              </a:rPr>
              <a:t>public class </a:t>
            </a:r>
            <a:r>
              <a:rPr lang="en-US" sz="1428" dirty="0" err="1">
                <a:solidFill>
                  <a:srgbClr val="FFFF00"/>
                </a:solidFill>
                <a:latin typeface="Segoe"/>
              </a:rPr>
              <a:t>LogMessageAttribute</a:t>
            </a:r>
            <a:r>
              <a:rPr lang="en-US" sz="1428" dirty="0">
                <a:solidFill>
                  <a:srgbClr val="000000"/>
                </a:solidFill>
                <a:latin typeface="Segoe"/>
              </a:rPr>
              <a:t> : </a:t>
            </a:r>
            <a:r>
              <a:rPr lang="en-US" sz="1428" dirty="0" err="1">
                <a:solidFill>
                  <a:srgbClr val="FFFF00"/>
                </a:solidFill>
                <a:latin typeface="Segoe"/>
              </a:rPr>
              <a:t>ActionFilterAttribute</a:t>
            </a:r>
            <a:r>
              <a:rPr lang="en-US" sz="1428" dirty="0">
                <a:solidFill>
                  <a:srgbClr val="FFFF00"/>
                </a:solidFill>
                <a:latin typeface="Segoe"/>
              </a:rPr>
              <a:t> </a:t>
            </a:r>
            <a:r>
              <a:rPr lang="en-US" sz="1428" dirty="0">
                <a:solidFill>
                  <a:srgbClr val="000000"/>
                </a:solidFill>
                <a:latin typeface="Segoe"/>
              </a:rPr>
              <a:t>    </a:t>
            </a:r>
          </a:p>
          <a:p>
            <a:pPr defTabSz="932559"/>
            <a:r>
              <a:rPr lang="en-US" sz="1428" dirty="0">
                <a:solidFill>
                  <a:srgbClr val="000000"/>
                </a:solidFill>
                <a:latin typeface="Segoe"/>
              </a:rPr>
              <a:t>{       </a:t>
            </a:r>
          </a:p>
          <a:p>
            <a:pPr defTabSz="932559"/>
            <a:r>
              <a:rPr lang="en-US" sz="1428" dirty="0">
                <a:solidFill>
                  <a:srgbClr val="000000"/>
                </a:solidFill>
                <a:latin typeface="Segoe"/>
              </a:rPr>
              <a:t>     public string Message { get; set; }     </a:t>
            </a:r>
          </a:p>
          <a:p>
            <a:pPr defTabSz="932559"/>
            <a:endParaRPr lang="en-US" sz="1428" dirty="0">
              <a:solidFill>
                <a:srgbClr val="000000"/>
              </a:solidFill>
              <a:latin typeface="Segoe"/>
            </a:endParaRPr>
          </a:p>
          <a:p>
            <a:pPr defTabSz="932559"/>
            <a:r>
              <a:rPr lang="en-US" sz="1428" dirty="0">
                <a:solidFill>
                  <a:srgbClr val="000000"/>
                </a:solidFill>
                <a:latin typeface="Segoe"/>
              </a:rPr>
              <a:t>     public override void </a:t>
            </a:r>
            <a:r>
              <a:rPr lang="en-US" sz="1428" dirty="0" err="1">
                <a:solidFill>
                  <a:srgbClr val="FFFFFF"/>
                </a:solidFill>
                <a:latin typeface="Segoe"/>
              </a:rPr>
              <a:t>OnActionExecuting</a:t>
            </a:r>
            <a:r>
              <a:rPr lang="en-US" sz="1428" dirty="0">
                <a:solidFill>
                  <a:srgbClr val="000000"/>
                </a:solidFill>
                <a:latin typeface="Segoe"/>
              </a:rPr>
              <a:t>(</a:t>
            </a:r>
            <a:r>
              <a:rPr lang="en-US" sz="1428" dirty="0" err="1">
                <a:solidFill>
                  <a:srgbClr val="FFFF00"/>
                </a:solidFill>
                <a:latin typeface="Segoe"/>
              </a:rPr>
              <a:t>ActionExecutingContext</a:t>
            </a:r>
            <a:r>
              <a:rPr lang="en-US" sz="1428" dirty="0">
                <a:solidFill>
                  <a:srgbClr val="000000"/>
                </a:solidFill>
                <a:latin typeface="Segoe"/>
              </a:rPr>
              <a:t> </a:t>
            </a:r>
            <a:r>
              <a:rPr lang="en-US" sz="1428" dirty="0" err="1">
                <a:solidFill>
                  <a:srgbClr val="000000"/>
                </a:solidFill>
                <a:latin typeface="Segoe"/>
              </a:rPr>
              <a:t>filterContext</a:t>
            </a:r>
            <a:r>
              <a:rPr lang="en-US" sz="1428" dirty="0">
                <a:solidFill>
                  <a:srgbClr val="000000"/>
                </a:solidFill>
                <a:latin typeface="Segoe"/>
              </a:rPr>
              <a:t>)</a:t>
            </a:r>
          </a:p>
          <a:p>
            <a:pPr defTabSz="932559"/>
            <a:r>
              <a:rPr lang="en-US" sz="1428" dirty="0">
                <a:solidFill>
                  <a:srgbClr val="000000"/>
                </a:solidFill>
                <a:latin typeface="Segoe"/>
              </a:rPr>
              <a:t>     { … }      </a:t>
            </a:r>
          </a:p>
          <a:p>
            <a:pPr defTabSz="932559"/>
            <a:r>
              <a:rPr lang="en-US" sz="1428" dirty="0">
                <a:solidFill>
                  <a:srgbClr val="000000"/>
                </a:solidFill>
                <a:latin typeface="Segoe"/>
              </a:rPr>
              <a:t>     </a:t>
            </a:r>
          </a:p>
          <a:p>
            <a:pPr defTabSz="932559"/>
            <a:r>
              <a:rPr lang="en-US" sz="1428" dirty="0">
                <a:solidFill>
                  <a:srgbClr val="000000"/>
                </a:solidFill>
                <a:latin typeface="Segoe"/>
              </a:rPr>
              <a:t>     public override void </a:t>
            </a:r>
            <a:r>
              <a:rPr lang="en-US" sz="1428" dirty="0" err="1">
                <a:solidFill>
                  <a:srgbClr val="FFFFFF"/>
                </a:solidFill>
                <a:latin typeface="Segoe"/>
              </a:rPr>
              <a:t>OnActionExecuted</a:t>
            </a:r>
            <a:r>
              <a:rPr lang="en-US" sz="1428" dirty="0">
                <a:solidFill>
                  <a:srgbClr val="000000"/>
                </a:solidFill>
                <a:latin typeface="Segoe"/>
              </a:rPr>
              <a:t>(</a:t>
            </a:r>
            <a:r>
              <a:rPr lang="en-US" sz="1428" dirty="0" err="1">
                <a:solidFill>
                  <a:srgbClr val="FFFF00"/>
                </a:solidFill>
                <a:latin typeface="Segoe"/>
              </a:rPr>
              <a:t>ActionExecutedContext</a:t>
            </a:r>
            <a:r>
              <a:rPr lang="en-US" sz="1428" dirty="0">
                <a:solidFill>
                  <a:srgbClr val="000000"/>
                </a:solidFill>
                <a:latin typeface="Segoe"/>
              </a:rPr>
              <a:t> </a:t>
            </a:r>
            <a:r>
              <a:rPr lang="en-US" sz="1428" dirty="0" err="1">
                <a:solidFill>
                  <a:srgbClr val="000000"/>
                </a:solidFill>
                <a:latin typeface="Segoe"/>
              </a:rPr>
              <a:t>filterContext</a:t>
            </a:r>
            <a:r>
              <a:rPr lang="en-US" sz="1428" dirty="0">
                <a:solidFill>
                  <a:srgbClr val="000000"/>
                </a:solidFill>
                <a:latin typeface="Segoe"/>
              </a:rPr>
              <a:t>)</a:t>
            </a:r>
          </a:p>
          <a:p>
            <a:pPr defTabSz="932559"/>
            <a:r>
              <a:rPr lang="en-US" sz="1428" dirty="0">
                <a:solidFill>
                  <a:srgbClr val="000000"/>
                </a:solidFill>
                <a:latin typeface="Segoe"/>
              </a:rPr>
              <a:t>     { … }        </a:t>
            </a:r>
          </a:p>
          <a:p>
            <a:pPr defTabSz="932559"/>
            <a:endParaRPr lang="en-US" sz="1428" dirty="0">
              <a:solidFill>
                <a:srgbClr val="000000"/>
              </a:solidFill>
              <a:latin typeface="Segoe"/>
            </a:endParaRPr>
          </a:p>
          <a:p>
            <a:pPr defTabSz="932559"/>
            <a:r>
              <a:rPr lang="en-US" sz="1428" dirty="0">
                <a:solidFill>
                  <a:srgbClr val="000000"/>
                </a:solidFill>
                <a:latin typeface="Segoe"/>
              </a:rPr>
              <a:t>     public override void </a:t>
            </a:r>
            <a:r>
              <a:rPr lang="en-US" sz="1428" dirty="0" err="1">
                <a:solidFill>
                  <a:srgbClr val="FFFFFF"/>
                </a:solidFill>
                <a:latin typeface="Segoe"/>
              </a:rPr>
              <a:t>OnResultExecuting</a:t>
            </a:r>
            <a:r>
              <a:rPr lang="en-US" sz="1428" dirty="0">
                <a:solidFill>
                  <a:srgbClr val="000000"/>
                </a:solidFill>
                <a:latin typeface="Segoe"/>
              </a:rPr>
              <a:t>(</a:t>
            </a:r>
            <a:r>
              <a:rPr lang="en-US" sz="1428" dirty="0" err="1">
                <a:solidFill>
                  <a:srgbClr val="FFFF00"/>
                </a:solidFill>
                <a:latin typeface="Segoe"/>
              </a:rPr>
              <a:t>ResultExecutingContext</a:t>
            </a:r>
            <a:r>
              <a:rPr lang="en-US" sz="1428" dirty="0">
                <a:solidFill>
                  <a:srgbClr val="000000"/>
                </a:solidFill>
                <a:latin typeface="Segoe"/>
              </a:rPr>
              <a:t> </a:t>
            </a:r>
            <a:r>
              <a:rPr lang="en-US" sz="1428" dirty="0" err="1">
                <a:solidFill>
                  <a:srgbClr val="000000"/>
                </a:solidFill>
                <a:latin typeface="Segoe"/>
              </a:rPr>
              <a:t>filterContext</a:t>
            </a:r>
            <a:r>
              <a:rPr lang="en-US" sz="1428" dirty="0">
                <a:solidFill>
                  <a:srgbClr val="000000"/>
                </a:solidFill>
                <a:latin typeface="Segoe"/>
              </a:rPr>
              <a:t>)</a:t>
            </a:r>
          </a:p>
          <a:p>
            <a:pPr defTabSz="932559"/>
            <a:r>
              <a:rPr lang="en-US" sz="1428" dirty="0">
                <a:solidFill>
                  <a:srgbClr val="000000"/>
                </a:solidFill>
                <a:latin typeface="Segoe"/>
              </a:rPr>
              <a:t>     { … }</a:t>
            </a:r>
          </a:p>
          <a:p>
            <a:pPr defTabSz="932559"/>
            <a:r>
              <a:rPr lang="en-US" sz="1428" dirty="0">
                <a:solidFill>
                  <a:srgbClr val="000000"/>
                </a:solidFill>
                <a:latin typeface="Segoe"/>
              </a:rPr>
              <a:t>    </a:t>
            </a:r>
          </a:p>
          <a:p>
            <a:pPr defTabSz="932559"/>
            <a:r>
              <a:rPr lang="en-US" sz="1428" dirty="0">
                <a:solidFill>
                  <a:srgbClr val="000000"/>
                </a:solidFill>
                <a:latin typeface="Segoe"/>
              </a:rPr>
              <a:t>     public override void </a:t>
            </a:r>
            <a:r>
              <a:rPr lang="en-US" sz="1428" dirty="0" err="1">
                <a:solidFill>
                  <a:srgbClr val="FFFFFF"/>
                </a:solidFill>
                <a:latin typeface="Segoe"/>
              </a:rPr>
              <a:t>OnResultExecuted</a:t>
            </a:r>
            <a:r>
              <a:rPr lang="en-US" sz="1428" dirty="0">
                <a:solidFill>
                  <a:srgbClr val="000000"/>
                </a:solidFill>
                <a:latin typeface="Segoe"/>
              </a:rPr>
              <a:t>(</a:t>
            </a:r>
            <a:r>
              <a:rPr lang="en-US" sz="1428" dirty="0" err="1">
                <a:solidFill>
                  <a:srgbClr val="FFFF00"/>
                </a:solidFill>
                <a:latin typeface="Segoe"/>
              </a:rPr>
              <a:t>ResultExecutedContext</a:t>
            </a:r>
            <a:r>
              <a:rPr lang="en-US" sz="1428" dirty="0">
                <a:solidFill>
                  <a:srgbClr val="000000"/>
                </a:solidFill>
                <a:latin typeface="Segoe"/>
              </a:rPr>
              <a:t> </a:t>
            </a:r>
            <a:r>
              <a:rPr lang="en-US" sz="1428" dirty="0" err="1">
                <a:solidFill>
                  <a:srgbClr val="000000"/>
                </a:solidFill>
                <a:latin typeface="Segoe"/>
              </a:rPr>
              <a:t>filterContext</a:t>
            </a:r>
            <a:r>
              <a:rPr lang="en-US" sz="1428" dirty="0">
                <a:solidFill>
                  <a:srgbClr val="000000"/>
                </a:solidFill>
                <a:latin typeface="Segoe"/>
              </a:rPr>
              <a:t>)</a:t>
            </a:r>
          </a:p>
          <a:p>
            <a:pPr defTabSz="932559"/>
            <a:r>
              <a:rPr lang="en-US" sz="1428" dirty="0">
                <a:solidFill>
                  <a:srgbClr val="000000"/>
                </a:solidFill>
                <a:latin typeface="Segoe"/>
              </a:rPr>
              <a:t>     { … }        </a:t>
            </a:r>
          </a:p>
          <a:p>
            <a:pPr defTabSz="932559"/>
            <a:r>
              <a:rPr lang="en-US" sz="1428" dirty="0">
                <a:solidFill>
                  <a:srgbClr val="000000"/>
                </a:solidFill>
                <a:latin typeface="Segoe"/>
              </a:rPr>
              <a:t>}</a:t>
            </a:r>
          </a:p>
        </p:txBody>
      </p:sp>
      <p:sp>
        <p:nvSpPr>
          <p:cNvPr id="12" name="Rounded Rectangle 11"/>
          <p:cNvSpPr/>
          <p:nvPr/>
        </p:nvSpPr>
        <p:spPr>
          <a:xfrm>
            <a:off x="5986798" y="5649436"/>
            <a:ext cx="4584198" cy="599910"/>
          </a:xfrm>
          <a:prstGeom prst="roundRect">
            <a:avLst/>
          </a:prstGeom>
          <a:gradFill flip="none" rotWithShape="1">
            <a:gsLst>
              <a:gs pos="0">
                <a:schemeClr val="accent5"/>
              </a:gs>
              <a:gs pos="63000">
                <a:schemeClr val="accent5">
                  <a:lumMod val="40000"/>
                  <a:lumOff val="60000"/>
                </a:schemeClr>
              </a:gs>
              <a:gs pos="100000">
                <a:schemeClr val="accent5">
                  <a:lumMod val="20000"/>
                  <a:lumOff val="80000"/>
                </a:scheme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59"/>
            <a:r>
              <a:rPr lang="en-US" sz="1428" dirty="0">
                <a:solidFill>
                  <a:srgbClr val="000000"/>
                </a:solidFill>
                <a:latin typeface="Segoe"/>
              </a:rPr>
              <a:t>[</a:t>
            </a:r>
            <a:r>
              <a:rPr lang="en-US" sz="1428" dirty="0" err="1">
                <a:solidFill>
                  <a:srgbClr val="000000"/>
                </a:solidFill>
                <a:latin typeface="Segoe"/>
              </a:rPr>
              <a:t>LogMessage</a:t>
            </a:r>
            <a:r>
              <a:rPr lang="en-US" sz="1428" dirty="0">
                <a:solidFill>
                  <a:srgbClr val="000000"/>
                </a:solidFill>
                <a:latin typeface="Segoe"/>
              </a:rPr>
              <a:t>(Message = "Hello from Microsoft")]     </a:t>
            </a:r>
          </a:p>
          <a:p>
            <a:pPr defTabSz="932559"/>
            <a:r>
              <a:rPr lang="en-US" sz="1428" dirty="0">
                <a:solidFill>
                  <a:srgbClr val="000000"/>
                </a:solidFill>
                <a:latin typeface="Segoe"/>
              </a:rPr>
              <a:t>public class </a:t>
            </a:r>
            <a:r>
              <a:rPr lang="en-US" sz="1428" dirty="0" err="1">
                <a:solidFill>
                  <a:srgbClr val="000000"/>
                </a:solidFill>
                <a:latin typeface="Segoe"/>
              </a:rPr>
              <a:t>ArticleController</a:t>
            </a:r>
            <a:r>
              <a:rPr lang="en-US" sz="1428" dirty="0">
                <a:solidFill>
                  <a:srgbClr val="000000"/>
                </a:solidFill>
                <a:latin typeface="Segoe"/>
              </a:rPr>
              <a:t> : Controller</a:t>
            </a:r>
            <a:endParaRPr lang="en-US" sz="1428" dirty="0">
              <a:solidFill>
                <a:srgbClr val="FFFFFF"/>
              </a:solidFill>
              <a:latin typeface="Segoe"/>
            </a:endParaRPr>
          </a:p>
        </p:txBody>
      </p:sp>
      <p:sp>
        <p:nvSpPr>
          <p:cNvPr id="13" name="Rounded Rectangular Callout 12"/>
          <p:cNvSpPr/>
          <p:nvPr/>
        </p:nvSpPr>
        <p:spPr bwMode="auto">
          <a:xfrm>
            <a:off x="8601404" y="2793742"/>
            <a:ext cx="1899567" cy="428920"/>
          </a:xfrm>
          <a:prstGeom prst="wedgeRoundRectCallout">
            <a:avLst>
              <a:gd name="adj1" fmla="val -62524"/>
              <a:gd name="adj2" fmla="val 112438"/>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3260" tIns="46630" rIns="93260" bIns="46630" numCol="1" rtlCol="0" anchor="ctr" anchorCtr="0" compatLnSpc="1">
            <a:prstTxWarp prst="textNoShape">
              <a:avLst/>
            </a:prstTxWarp>
          </a:bodyPr>
          <a:lstStyle/>
          <a:p>
            <a:pPr defTabSz="932559"/>
            <a:r>
              <a:rPr lang="en-US" sz="1428" dirty="0">
                <a:solidFill>
                  <a:srgbClr val="0000FF"/>
                </a:solidFill>
                <a:latin typeface="Segoe Print" pitchFamily="2" charset="0"/>
              </a:rPr>
              <a:t>Fires before action</a:t>
            </a:r>
          </a:p>
        </p:txBody>
      </p:sp>
      <p:sp>
        <p:nvSpPr>
          <p:cNvPr id="14" name="Rounded Rectangular Callout 13"/>
          <p:cNvSpPr/>
          <p:nvPr/>
        </p:nvSpPr>
        <p:spPr bwMode="auto">
          <a:xfrm>
            <a:off x="8746475" y="3538107"/>
            <a:ext cx="1899567" cy="399551"/>
          </a:xfrm>
          <a:prstGeom prst="wedgeRoundRectCallout">
            <a:avLst>
              <a:gd name="adj1" fmla="val -97437"/>
              <a:gd name="adj2" fmla="val 82452"/>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3260" tIns="46630" rIns="93260" bIns="46630" numCol="1" rtlCol="0" anchor="ctr" anchorCtr="0" compatLnSpc="1">
            <a:prstTxWarp prst="textNoShape">
              <a:avLst/>
            </a:prstTxWarp>
          </a:bodyPr>
          <a:lstStyle/>
          <a:p>
            <a:pPr defTabSz="932559"/>
            <a:r>
              <a:rPr lang="en-US" sz="1428" dirty="0">
                <a:solidFill>
                  <a:srgbClr val="0000FF"/>
                </a:solidFill>
                <a:latin typeface="Segoe Print" pitchFamily="2" charset="0"/>
              </a:rPr>
              <a:t>Fires after action</a:t>
            </a:r>
          </a:p>
        </p:txBody>
      </p:sp>
      <p:sp>
        <p:nvSpPr>
          <p:cNvPr id="15" name="Rounded Rectangular Callout 14"/>
          <p:cNvSpPr/>
          <p:nvPr/>
        </p:nvSpPr>
        <p:spPr bwMode="auto">
          <a:xfrm>
            <a:off x="8829374" y="4263465"/>
            <a:ext cx="1899567" cy="399551"/>
          </a:xfrm>
          <a:prstGeom prst="wedgeRoundRectCallout">
            <a:avLst>
              <a:gd name="adj1" fmla="val -97437"/>
              <a:gd name="adj2" fmla="val 82452"/>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3260" tIns="46630" rIns="93260" bIns="46630" numCol="1" rtlCol="0" anchor="ctr" anchorCtr="0" compatLnSpc="1">
            <a:prstTxWarp prst="textNoShape">
              <a:avLst/>
            </a:prstTxWarp>
          </a:bodyPr>
          <a:lstStyle/>
          <a:p>
            <a:pPr defTabSz="932559"/>
            <a:r>
              <a:rPr lang="en-US" sz="1428" dirty="0">
                <a:solidFill>
                  <a:srgbClr val="0000FF"/>
                </a:solidFill>
                <a:latin typeface="Segoe Print" pitchFamily="2" charset="0"/>
              </a:rPr>
              <a:t>Fires before result</a:t>
            </a:r>
          </a:p>
        </p:txBody>
      </p:sp>
      <p:sp>
        <p:nvSpPr>
          <p:cNvPr id="16" name="Rounded Rectangular Callout 15"/>
          <p:cNvSpPr/>
          <p:nvPr/>
        </p:nvSpPr>
        <p:spPr bwMode="auto">
          <a:xfrm>
            <a:off x="8953721" y="4916288"/>
            <a:ext cx="1899567" cy="399551"/>
          </a:xfrm>
          <a:prstGeom prst="wedgeRoundRectCallout">
            <a:avLst>
              <a:gd name="adj1" fmla="val -97437"/>
              <a:gd name="adj2" fmla="val 82452"/>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3260" tIns="46630" rIns="93260" bIns="46630" numCol="1" rtlCol="0" anchor="ctr" anchorCtr="0" compatLnSpc="1">
            <a:prstTxWarp prst="textNoShape">
              <a:avLst/>
            </a:prstTxWarp>
          </a:bodyPr>
          <a:lstStyle/>
          <a:p>
            <a:pPr defTabSz="932559"/>
            <a:r>
              <a:rPr lang="en-US" sz="1428" dirty="0">
                <a:solidFill>
                  <a:srgbClr val="0000FF"/>
                </a:solidFill>
                <a:latin typeface="Segoe Print" pitchFamily="2" charset="0"/>
              </a:rPr>
              <a:t>Fires after result</a:t>
            </a:r>
          </a:p>
        </p:txBody>
      </p:sp>
    </p:spTree>
    <p:extLst>
      <p:ext uri="{BB962C8B-B14F-4D97-AF65-F5344CB8AC3E}">
        <p14:creationId xmlns:p14="http://schemas.microsoft.com/office/powerpoint/2010/main" val="177476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 Scope…</a:t>
            </a:r>
          </a:p>
        </p:txBody>
      </p:sp>
      <p:sp>
        <p:nvSpPr>
          <p:cNvPr id="5" name="Content Placeholder 2"/>
          <p:cNvSpPr>
            <a:spLocks noGrp="1"/>
          </p:cNvSpPr>
          <p:nvPr>
            <p:ph idx="4294967295"/>
          </p:nvPr>
        </p:nvSpPr>
        <p:spPr>
          <a:xfrm>
            <a:off x="2089421" y="1079507"/>
            <a:ext cx="8393430" cy="5058972"/>
          </a:xfrm>
          <a:prstGeom prst="rect">
            <a:avLst/>
          </a:prstGeom>
        </p:spPr>
        <p:txBody>
          <a:bodyPr/>
          <a:lstStyle/>
          <a:p>
            <a:r>
              <a:rPr lang="en-US" dirty="0"/>
              <a:t>Single Action Method:</a:t>
            </a:r>
          </a:p>
          <a:p>
            <a:endParaRPr lang="en-US" dirty="0"/>
          </a:p>
          <a:p>
            <a:endParaRPr lang="en-US" dirty="0"/>
          </a:p>
          <a:p>
            <a:endParaRPr lang="en-US" dirty="0"/>
          </a:p>
          <a:p>
            <a:r>
              <a:rPr lang="en-US" dirty="0"/>
              <a:t>Entire Controller</a:t>
            </a:r>
          </a:p>
          <a:p>
            <a:endParaRPr lang="en-US" dirty="0"/>
          </a:p>
          <a:p>
            <a:endParaRPr lang="en-US" dirty="0"/>
          </a:p>
          <a:p>
            <a:pPr marL="0" indent="0">
              <a:buNone/>
            </a:pPr>
            <a:endParaRPr lang="en-US" dirty="0"/>
          </a:p>
          <a:p>
            <a:r>
              <a:rPr lang="en-US" dirty="0"/>
              <a:t>Entire Application - Global filter</a:t>
            </a:r>
          </a:p>
          <a:p>
            <a:endParaRPr lang="en-US" dirty="0"/>
          </a:p>
          <a:p>
            <a:endParaRPr lang="en-US" dirty="0"/>
          </a:p>
          <a:p>
            <a:endParaRPr lang="en-US" dirty="0"/>
          </a:p>
          <a:p>
            <a:pPr marL="0" indent="0">
              <a:buNone/>
            </a:pPr>
            <a:endParaRPr lang="en-US" dirty="0"/>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712" y="1703110"/>
            <a:ext cx="3458404" cy="796599"/>
          </a:xfrm>
          <a:prstGeom prst="rect">
            <a:avLst/>
          </a:prstGeom>
          <a:noFill/>
          <a:ln>
            <a:noFill/>
          </a:ln>
          <a:effectLst>
            <a:glow rad="101600">
              <a:schemeClr val="accent2">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8712" y="3210291"/>
            <a:ext cx="3458404" cy="777169"/>
          </a:xfrm>
          <a:prstGeom prst="rect">
            <a:avLst/>
          </a:prstGeom>
          <a:noFill/>
          <a:ln>
            <a:noFill/>
          </a:ln>
          <a:effectLst>
            <a:glow rad="101600">
              <a:schemeClr val="accent2">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Group 7"/>
          <p:cNvGrpSpPr/>
          <p:nvPr/>
        </p:nvGrpSpPr>
        <p:grpSpPr>
          <a:xfrm>
            <a:off x="2461276" y="4782958"/>
            <a:ext cx="5663622" cy="1384536"/>
            <a:chOff x="1262063" y="3357364"/>
            <a:chExt cx="5553075" cy="1357511"/>
          </a:xfrm>
          <a:effectLst>
            <a:glow rad="101600">
              <a:schemeClr val="accent2">
                <a:satMod val="175000"/>
                <a:alpha val="40000"/>
              </a:schemeClr>
            </a:glow>
          </a:effectLst>
        </p:grpSpPr>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2063" y="3752850"/>
              <a:ext cx="5553075"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r="16115"/>
            <a:stretch/>
          </p:blipFill>
          <p:spPr bwMode="auto">
            <a:xfrm>
              <a:off x="1262063" y="3357364"/>
              <a:ext cx="5553075"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4090944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Filters</a:t>
            </a:r>
          </a:p>
        </p:txBody>
      </p:sp>
      <p:sp>
        <p:nvSpPr>
          <p:cNvPr id="6" name="Content Placeholder 4"/>
          <p:cNvSpPr txBox="1">
            <a:spLocks/>
          </p:cNvSpPr>
          <p:nvPr/>
        </p:nvSpPr>
        <p:spPr>
          <a:xfrm>
            <a:off x="2065530" y="1106760"/>
            <a:ext cx="8237996" cy="4041281"/>
          </a:xfrm>
          <a:prstGeom prst="rect">
            <a:avLst/>
          </a:prstGeom>
        </p:spPr>
        <p:txBody>
          <a:bodyPr vert="horz" lIns="93260" tIns="46630" rIns="93260" bIns="4663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9724" lvl="1" indent="-349724">
              <a:buFont typeface="Arial" pitchFamily="34" charset="0"/>
              <a:buChar char="•"/>
            </a:pPr>
            <a:r>
              <a:rPr lang="en-US" sz="2040" dirty="0">
                <a:solidFill>
                  <a:prstClr val="black"/>
                </a:solidFill>
              </a:rPr>
              <a:t>Global filter executes on every action request</a:t>
            </a:r>
          </a:p>
          <a:p>
            <a:r>
              <a:rPr lang="en-US" sz="2040" dirty="0" err="1">
                <a:solidFill>
                  <a:prstClr val="black"/>
                </a:solidFill>
              </a:rPr>
              <a:t>RegisterGlobalFilters</a:t>
            </a:r>
            <a:r>
              <a:rPr lang="en-US" sz="2040" dirty="0">
                <a:solidFill>
                  <a:prstClr val="black"/>
                </a:solidFill>
              </a:rPr>
              <a:t>() method exposed in </a:t>
            </a:r>
            <a:r>
              <a:rPr lang="en-US" sz="2040" dirty="0" err="1">
                <a:solidFill>
                  <a:prstClr val="black"/>
                </a:solidFill>
              </a:rPr>
              <a:t>global.asax</a:t>
            </a:r>
            <a:endParaRPr lang="en-US" sz="2040" dirty="0">
              <a:solidFill>
                <a:prstClr val="black"/>
              </a:solidFill>
            </a:endParaRPr>
          </a:p>
          <a:p>
            <a:pPr marL="0" indent="0">
              <a:buNone/>
            </a:pPr>
            <a:endParaRPr lang="en-US" sz="2856" dirty="0">
              <a:solidFill>
                <a:prstClr val="black"/>
              </a:solidFill>
            </a:endParaRPr>
          </a:p>
          <a:p>
            <a:endParaRPr lang="en-US" sz="2856" dirty="0">
              <a:solidFill>
                <a:prstClr val="black"/>
              </a:solidFill>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8519" y="2063942"/>
            <a:ext cx="4235573" cy="1107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8519" y="3217292"/>
            <a:ext cx="6265929" cy="2904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2583204" y="2229779"/>
            <a:ext cx="1583306" cy="490549"/>
          </a:xfrm>
          <a:prstGeom prst="rect">
            <a:avLst/>
          </a:prstGeom>
          <a:noFill/>
          <a:ln w="25400">
            <a:solidFill>
              <a:srgbClr val="FF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9" name="Rectangle 8"/>
          <p:cNvSpPr/>
          <p:nvPr/>
        </p:nvSpPr>
        <p:spPr>
          <a:xfrm>
            <a:off x="3012999" y="3804842"/>
            <a:ext cx="4376173" cy="568030"/>
          </a:xfrm>
          <a:prstGeom prst="rect">
            <a:avLst/>
          </a:prstGeom>
          <a:noFill/>
          <a:ln w="25400">
            <a:solidFill>
              <a:srgbClr val="FF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Tree>
    <p:extLst>
      <p:ext uri="{BB962C8B-B14F-4D97-AF65-F5344CB8AC3E}">
        <p14:creationId xmlns:p14="http://schemas.microsoft.com/office/powerpoint/2010/main" val="288787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Binding</a:t>
            </a:r>
          </a:p>
        </p:txBody>
      </p:sp>
      <p:pic>
        <p:nvPicPr>
          <p:cNvPr id="2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93368" y="1604771"/>
            <a:ext cx="3978340" cy="524920"/>
          </a:xfrm>
          <a:prstGeom prst="rect">
            <a:avLst/>
          </a:prstGeom>
          <a:noFill/>
          <a:ln>
            <a:noFill/>
          </a:ln>
          <a:effectLst>
            <a:outerShdw dist="35921" dir="2700000" algn="ctr" rotWithShape="0">
              <a:schemeClr val="bg2"/>
            </a:outerShdw>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7" name="TextBox 36"/>
          <p:cNvSpPr txBox="1"/>
          <p:nvPr/>
        </p:nvSpPr>
        <p:spPr>
          <a:xfrm>
            <a:off x="1977667" y="1288848"/>
            <a:ext cx="2853973" cy="382308"/>
          </a:xfrm>
          <a:prstGeom prst="rect">
            <a:avLst/>
          </a:prstGeom>
          <a:noFill/>
        </p:spPr>
        <p:txBody>
          <a:bodyPr wrap="none" rtlCol="0">
            <a:spAutoFit/>
          </a:bodyPr>
          <a:lstStyle/>
          <a:p>
            <a:pPr defTabSz="932559"/>
            <a:r>
              <a:rPr lang="en-GB" sz="1836" dirty="0">
                <a:solidFill>
                  <a:srgbClr val="595959"/>
                </a:solidFill>
                <a:latin typeface="Segoe"/>
              </a:rPr>
              <a:t>GET request (via routing):</a:t>
            </a:r>
          </a:p>
        </p:txBody>
      </p:sp>
      <p:sp>
        <p:nvSpPr>
          <p:cNvPr id="38" name="TextBox 37"/>
          <p:cNvSpPr txBox="1"/>
          <p:nvPr/>
        </p:nvSpPr>
        <p:spPr>
          <a:xfrm>
            <a:off x="7125601" y="4574889"/>
            <a:ext cx="3580008" cy="1887084"/>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defTabSz="932559"/>
            <a:r>
              <a:rPr lang="en-US" sz="1428" dirty="0">
                <a:solidFill>
                  <a:srgbClr val="595959"/>
                </a:solidFill>
                <a:latin typeface="Segoe"/>
              </a:rPr>
              <a:t>public class </a:t>
            </a:r>
            <a:r>
              <a:rPr lang="en-US" sz="1428" dirty="0" err="1">
                <a:solidFill>
                  <a:srgbClr val="595959"/>
                </a:solidFill>
                <a:latin typeface="Segoe"/>
              </a:rPr>
              <a:t>ProductsController</a:t>
            </a:r>
            <a:r>
              <a:rPr lang="en-US" sz="1428" dirty="0">
                <a:solidFill>
                  <a:srgbClr val="595959"/>
                </a:solidFill>
                <a:latin typeface="Segoe"/>
              </a:rPr>
              <a:t> : Controller{         </a:t>
            </a:r>
          </a:p>
          <a:p>
            <a:pPr defTabSz="932559"/>
            <a:r>
              <a:rPr lang="en-US" sz="1428" dirty="0">
                <a:solidFill>
                  <a:srgbClr val="595959"/>
                </a:solidFill>
                <a:latin typeface="Segoe"/>
              </a:rPr>
              <a:t>       public </a:t>
            </a:r>
            <a:r>
              <a:rPr lang="en-US" sz="1428" dirty="0" err="1">
                <a:solidFill>
                  <a:srgbClr val="595959"/>
                </a:solidFill>
                <a:latin typeface="Segoe"/>
              </a:rPr>
              <a:t>ActionResult</a:t>
            </a:r>
            <a:r>
              <a:rPr lang="en-US" sz="1428" dirty="0">
                <a:solidFill>
                  <a:srgbClr val="595959"/>
                </a:solidFill>
                <a:latin typeface="Segoe"/>
              </a:rPr>
              <a:t> Show(</a:t>
            </a:r>
            <a:r>
              <a:rPr lang="en-US" sz="1428" dirty="0" err="1">
                <a:solidFill>
                  <a:srgbClr val="595959"/>
                </a:solidFill>
                <a:latin typeface="Segoe"/>
              </a:rPr>
              <a:t>int</a:t>
            </a:r>
            <a:r>
              <a:rPr lang="en-US" sz="1428" dirty="0">
                <a:solidFill>
                  <a:srgbClr val="595959"/>
                </a:solidFill>
                <a:latin typeface="Segoe"/>
              </a:rPr>
              <a:t> id)</a:t>
            </a:r>
          </a:p>
          <a:p>
            <a:pPr defTabSz="932559"/>
            <a:r>
              <a:rPr lang="en-US" sz="1428" dirty="0">
                <a:solidFill>
                  <a:srgbClr val="595959"/>
                </a:solidFill>
                <a:latin typeface="Segoe"/>
              </a:rPr>
              <a:t>       {</a:t>
            </a:r>
          </a:p>
          <a:p>
            <a:pPr defTabSz="932559"/>
            <a:r>
              <a:rPr lang="en-US" sz="1428" dirty="0">
                <a:solidFill>
                  <a:srgbClr val="595959"/>
                </a:solidFill>
                <a:latin typeface="Segoe"/>
              </a:rPr>
              <a:t>             //.......</a:t>
            </a:r>
          </a:p>
          <a:p>
            <a:pPr defTabSz="932559"/>
            <a:r>
              <a:rPr lang="en-US" sz="1428" dirty="0">
                <a:solidFill>
                  <a:srgbClr val="595959"/>
                </a:solidFill>
                <a:latin typeface="Segoe"/>
              </a:rPr>
              <a:t>             return View();         </a:t>
            </a:r>
          </a:p>
          <a:p>
            <a:pPr defTabSz="932559"/>
            <a:r>
              <a:rPr lang="en-US" sz="1428" dirty="0">
                <a:solidFill>
                  <a:srgbClr val="595959"/>
                </a:solidFill>
                <a:latin typeface="Segoe"/>
              </a:rPr>
              <a:t>       }     </a:t>
            </a:r>
          </a:p>
          <a:p>
            <a:pPr defTabSz="932559"/>
            <a:r>
              <a:rPr lang="en-US" sz="1428" dirty="0">
                <a:solidFill>
                  <a:srgbClr val="595959"/>
                </a:solidFill>
                <a:latin typeface="Segoe"/>
              </a:rPr>
              <a:t>}</a:t>
            </a:r>
            <a:endParaRPr lang="en-US" sz="1428" dirty="0">
              <a:solidFill>
                <a:srgbClr val="000000"/>
              </a:solidFill>
              <a:latin typeface="Segoe"/>
            </a:endParaRPr>
          </a:p>
        </p:txBody>
      </p:sp>
      <p:sp>
        <p:nvSpPr>
          <p:cNvPr id="39" name="TextBox 38"/>
          <p:cNvSpPr txBox="1"/>
          <p:nvPr/>
        </p:nvSpPr>
        <p:spPr>
          <a:xfrm>
            <a:off x="3105531" y="2711445"/>
            <a:ext cx="6395631" cy="141077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defTabSz="932559"/>
            <a:r>
              <a:rPr lang="en-US" sz="1428" dirty="0" err="1">
                <a:solidFill>
                  <a:srgbClr val="595959"/>
                </a:solidFill>
                <a:latin typeface="Segoe"/>
              </a:rPr>
              <a:t>routes.MapRoute</a:t>
            </a:r>
            <a:r>
              <a:rPr lang="en-US" sz="1428" dirty="0">
                <a:solidFill>
                  <a:srgbClr val="595959"/>
                </a:solidFill>
                <a:latin typeface="Segoe"/>
              </a:rPr>
              <a:t>(  </a:t>
            </a:r>
          </a:p>
          <a:p>
            <a:pPr defTabSz="932559"/>
            <a:r>
              <a:rPr lang="en-US" sz="1428" dirty="0">
                <a:solidFill>
                  <a:srgbClr val="595959"/>
                </a:solidFill>
                <a:latin typeface="Segoe"/>
              </a:rPr>
              <a:t>      "Default", </a:t>
            </a:r>
          </a:p>
          <a:p>
            <a:pPr defTabSz="932559"/>
            <a:r>
              <a:rPr lang="en-US" sz="1428" dirty="0">
                <a:solidFill>
                  <a:srgbClr val="595959"/>
                </a:solidFill>
                <a:latin typeface="Segoe"/>
              </a:rPr>
              <a:t>       // Route name </a:t>
            </a:r>
          </a:p>
          <a:p>
            <a:pPr defTabSz="932559"/>
            <a:r>
              <a:rPr lang="en-US" sz="1428" dirty="0">
                <a:solidFill>
                  <a:srgbClr val="595959"/>
                </a:solidFill>
                <a:latin typeface="Segoe"/>
              </a:rPr>
              <a:t>       "{controller}/{action}/{id}", // URL with parameters </a:t>
            </a:r>
          </a:p>
          <a:p>
            <a:pPr defTabSz="932559"/>
            <a:r>
              <a:rPr lang="en-US" sz="1428" dirty="0">
                <a:solidFill>
                  <a:srgbClr val="595959"/>
                </a:solidFill>
                <a:latin typeface="Segoe"/>
              </a:rPr>
              <a:t>       new { controller = "Home", action = "Index", id = </a:t>
            </a:r>
            <a:r>
              <a:rPr lang="en-US" sz="1428" dirty="0" err="1">
                <a:solidFill>
                  <a:srgbClr val="595959"/>
                </a:solidFill>
                <a:latin typeface="Segoe"/>
              </a:rPr>
              <a:t>UrlParameter.Optional</a:t>
            </a:r>
            <a:r>
              <a:rPr lang="en-US" sz="1428" dirty="0">
                <a:solidFill>
                  <a:srgbClr val="595959"/>
                </a:solidFill>
                <a:latin typeface="Segoe"/>
              </a:rPr>
              <a:t> }</a:t>
            </a:r>
          </a:p>
          <a:p>
            <a:pPr defTabSz="932559"/>
            <a:r>
              <a:rPr lang="en-US" sz="1428" dirty="0">
                <a:solidFill>
                  <a:srgbClr val="595959"/>
                </a:solidFill>
                <a:latin typeface="Segoe"/>
              </a:rPr>
              <a:t>);</a:t>
            </a:r>
            <a:endParaRPr lang="en-US" sz="1428" dirty="0">
              <a:solidFill>
                <a:srgbClr val="000000"/>
              </a:solidFill>
              <a:latin typeface="Segoe"/>
            </a:endParaRPr>
          </a:p>
        </p:txBody>
      </p:sp>
      <p:sp>
        <p:nvSpPr>
          <p:cNvPr id="35" name="Oval 34"/>
          <p:cNvSpPr/>
          <p:nvPr/>
        </p:nvSpPr>
        <p:spPr>
          <a:xfrm>
            <a:off x="3420459" y="3411959"/>
            <a:ext cx="1111002" cy="274736"/>
          </a:xfrm>
          <a:prstGeom prst="ellipse">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59"/>
            <a:endParaRPr lang="en-GB" sz="1836">
              <a:solidFill>
                <a:srgbClr val="FFFFFF"/>
              </a:solidFill>
              <a:latin typeface="Segoe"/>
            </a:endParaRPr>
          </a:p>
        </p:txBody>
      </p:sp>
      <p:sp>
        <p:nvSpPr>
          <p:cNvPr id="36" name="Oval 35"/>
          <p:cNvSpPr/>
          <p:nvPr/>
        </p:nvSpPr>
        <p:spPr>
          <a:xfrm>
            <a:off x="9107285" y="4993547"/>
            <a:ext cx="538949" cy="337304"/>
          </a:xfrm>
          <a:prstGeom prst="ellipse">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59"/>
            <a:endParaRPr lang="en-GB" sz="1836">
              <a:solidFill>
                <a:srgbClr val="FFFFFF"/>
              </a:solidFill>
              <a:latin typeface="Segoe"/>
            </a:endParaRPr>
          </a:p>
        </p:txBody>
      </p:sp>
      <p:sp>
        <p:nvSpPr>
          <p:cNvPr id="41" name="Oval 40"/>
          <p:cNvSpPr/>
          <p:nvPr/>
        </p:nvSpPr>
        <p:spPr>
          <a:xfrm>
            <a:off x="8065207" y="4535763"/>
            <a:ext cx="1794014" cy="367206"/>
          </a:xfrm>
          <a:prstGeom prst="ellipse">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59"/>
            <a:endParaRPr lang="en-GB" sz="1836">
              <a:solidFill>
                <a:srgbClr val="FFFFFF"/>
              </a:solidFill>
              <a:latin typeface="Segoe"/>
            </a:endParaRPr>
          </a:p>
        </p:txBody>
      </p:sp>
      <p:sp>
        <p:nvSpPr>
          <p:cNvPr id="15" name="Text Placeholder 13"/>
          <p:cNvSpPr>
            <a:spLocks noGrp="1"/>
          </p:cNvSpPr>
          <p:nvPr>
            <p:ph type="body" idx="16"/>
          </p:nvPr>
        </p:nvSpPr>
        <p:spPr>
          <a:xfrm>
            <a:off x="1952653" y="886884"/>
            <a:ext cx="8515867" cy="282513"/>
          </a:xfrm>
        </p:spPr>
        <p:txBody>
          <a:bodyPr/>
          <a:lstStyle/>
          <a:p>
            <a:r>
              <a:rPr lang="en-US" dirty="0"/>
              <a:t>For HTTP “GET” Requests</a:t>
            </a:r>
          </a:p>
        </p:txBody>
      </p:sp>
      <p:cxnSp>
        <p:nvCxnSpPr>
          <p:cNvPr id="4" name="Straight Arrow Connector 3"/>
          <p:cNvCxnSpPr/>
          <p:nvPr/>
        </p:nvCxnSpPr>
        <p:spPr>
          <a:xfrm flipV="1">
            <a:off x="2767605" y="1974754"/>
            <a:ext cx="0" cy="32566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716235" y="2235324"/>
            <a:ext cx="932603" cy="361141"/>
          </a:xfrm>
          <a:prstGeom prst="rect">
            <a:avLst/>
          </a:prstGeom>
        </p:spPr>
        <p:txBody>
          <a:bodyPr vert="horz" wrap="none" lIns="0" tIns="0" rIns="0" bIns="0" rtlCol="0" anchor="t" anchorCtr="0">
            <a:noAutofit/>
          </a:bodyPr>
          <a:lstStyle/>
          <a:p>
            <a:pPr defTabSz="932559">
              <a:spcBef>
                <a:spcPct val="0"/>
              </a:spcBef>
            </a:pPr>
            <a:r>
              <a:rPr lang="en-US" sz="1428" dirty="0">
                <a:ln w="3175">
                  <a:noFill/>
                </a:ln>
                <a:solidFill>
                  <a:srgbClr val="C00000"/>
                </a:solidFill>
                <a:latin typeface="Segoe UI Light" pitchFamily="34" charset="0"/>
                <a:ea typeface="Verdana" pitchFamily="34" charset="0"/>
                <a:cs typeface="Verdana" pitchFamily="34" charset="0"/>
              </a:rPr>
              <a:t>Port</a:t>
            </a:r>
          </a:p>
        </p:txBody>
      </p:sp>
      <p:sp>
        <p:nvSpPr>
          <p:cNvPr id="22" name="TextBox 21"/>
          <p:cNvSpPr txBox="1"/>
          <p:nvPr/>
        </p:nvSpPr>
        <p:spPr>
          <a:xfrm>
            <a:off x="3043357" y="2281210"/>
            <a:ext cx="932603" cy="361141"/>
          </a:xfrm>
          <a:prstGeom prst="rect">
            <a:avLst/>
          </a:prstGeom>
        </p:spPr>
        <p:txBody>
          <a:bodyPr vert="horz" wrap="none" lIns="0" tIns="0" rIns="0" bIns="0" rtlCol="0" anchor="t" anchorCtr="0">
            <a:noAutofit/>
          </a:bodyPr>
          <a:lstStyle/>
          <a:p>
            <a:pPr defTabSz="932559">
              <a:spcBef>
                <a:spcPct val="0"/>
              </a:spcBef>
            </a:pPr>
            <a:r>
              <a:rPr lang="en-US" sz="1428" dirty="0">
                <a:ln w="3175">
                  <a:noFill/>
                </a:ln>
                <a:solidFill>
                  <a:srgbClr val="C00000"/>
                </a:solidFill>
                <a:latin typeface="Segoe UI Light" pitchFamily="34" charset="0"/>
                <a:ea typeface="Verdana" pitchFamily="34" charset="0"/>
                <a:cs typeface="Verdana" pitchFamily="34" charset="0"/>
              </a:rPr>
              <a:t>Server</a:t>
            </a:r>
          </a:p>
        </p:txBody>
      </p:sp>
      <p:cxnSp>
        <p:nvCxnSpPr>
          <p:cNvPr id="23" name="Straight Arrow Connector 22"/>
          <p:cNvCxnSpPr/>
          <p:nvPr/>
        </p:nvCxnSpPr>
        <p:spPr>
          <a:xfrm flipV="1">
            <a:off x="3399702" y="2026566"/>
            <a:ext cx="0" cy="296093"/>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556331" y="2322659"/>
            <a:ext cx="932603" cy="361141"/>
          </a:xfrm>
          <a:prstGeom prst="rect">
            <a:avLst/>
          </a:prstGeom>
        </p:spPr>
        <p:txBody>
          <a:bodyPr vert="horz" wrap="none" lIns="0" tIns="0" rIns="0" bIns="0" rtlCol="0" anchor="t" anchorCtr="0">
            <a:noAutofit/>
          </a:bodyPr>
          <a:lstStyle/>
          <a:p>
            <a:pPr defTabSz="932559">
              <a:spcBef>
                <a:spcPct val="0"/>
              </a:spcBef>
            </a:pPr>
            <a:r>
              <a:rPr lang="en-US" sz="1428" dirty="0">
                <a:ln w="3175">
                  <a:noFill/>
                </a:ln>
                <a:solidFill>
                  <a:srgbClr val="C00000"/>
                </a:solidFill>
                <a:latin typeface="Segoe UI Light" pitchFamily="34" charset="0"/>
                <a:ea typeface="Verdana" pitchFamily="34" charset="0"/>
                <a:cs typeface="Verdana" pitchFamily="34" charset="0"/>
              </a:rPr>
              <a:t>Port</a:t>
            </a:r>
          </a:p>
        </p:txBody>
      </p:sp>
      <p:cxnSp>
        <p:nvCxnSpPr>
          <p:cNvPr id="27" name="Straight Arrow Connector 26"/>
          <p:cNvCxnSpPr/>
          <p:nvPr/>
        </p:nvCxnSpPr>
        <p:spPr>
          <a:xfrm flipV="1">
            <a:off x="3975960" y="2026566"/>
            <a:ext cx="0" cy="20875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101988" y="2371495"/>
            <a:ext cx="932603" cy="361141"/>
          </a:xfrm>
          <a:prstGeom prst="rect">
            <a:avLst/>
          </a:prstGeom>
        </p:spPr>
        <p:txBody>
          <a:bodyPr vert="horz" wrap="none" lIns="0" tIns="0" rIns="0" bIns="0" rtlCol="0" anchor="t" anchorCtr="0">
            <a:noAutofit/>
          </a:bodyPr>
          <a:lstStyle/>
          <a:p>
            <a:pPr defTabSz="932559">
              <a:spcBef>
                <a:spcPct val="0"/>
              </a:spcBef>
            </a:pPr>
            <a:r>
              <a:rPr lang="en-US" sz="1428" dirty="0">
                <a:ln w="3175">
                  <a:noFill/>
                </a:ln>
                <a:solidFill>
                  <a:srgbClr val="C00000"/>
                </a:solidFill>
                <a:latin typeface="Segoe UI Light" pitchFamily="34" charset="0"/>
                <a:ea typeface="Verdana" pitchFamily="34" charset="0"/>
                <a:cs typeface="Verdana" pitchFamily="34" charset="0"/>
              </a:rPr>
              <a:t>Controller</a:t>
            </a:r>
          </a:p>
        </p:txBody>
      </p:sp>
      <p:sp>
        <p:nvSpPr>
          <p:cNvPr id="29" name="TextBox 28"/>
          <p:cNvSpPr txBox="1"/>
          <p:nvPr/>
        </p:nvSpPr>
        <p:spPr>
          <a:xfrm>
            <a:off x="4951694" y="2216061"/>
            <a:ext cx="932603" cy="361141"/>
          </a:xfrm>
          <a:prstGeom prst="rect">
            <a:avLst/>
          </a:prstGeom>
        </p:spPr>
        <p:txBody>
          <a:bodyPr vert="horz" wrap="none" lIns="0" tIns="0" rIns="0" bIns="0" rtlCol="0" anchor="t" anchorCtr="0">
            <a:noAutofit/>
          </a:bodyPr>
          <a:lstStyle/>
          <a:p>
            <a:pPr defTabSz="932559">
              <a:spcBef>
                <a:spcPct val="0"/>
              </a:spcBef>
            </a:pPr>
            <a:r>
              <a:rPr lang="en-US" sz="1428" dirty="0">
                <a:ln w="3175">
                  <a:noFill/>
                </a:ln>
                <a:solidFill>
                  <a:srgbClr val="C00000"/>
                </a:solidFill>
                <a:latin typeface="Segoe UI Light" pitchFamily="34" charset="0"/>
                <a:ea typeface="Verdana" pitchFamily="34" charset="0"/>
                <a:cs typeface="Verdana" pitchFamily="34" charset="0"/>
              </a:rPr>
              <a:t>Action</a:t>
            </a:r>
          </a:p>
        </p:txBody>
      </p:sp>
      <p:sp>
        <p:nvSpPr>
          <p:cNvPr id="30" name="TextBox 29"/>
          <p:cNvSpPr txBox="1"/>
          <p:nvPr/>
        </p:nvSpPr>
        <p:spPr>
          <a:xfrm>
            <a:off x="5526177" y="2378935"/>
            <a:ext cx="932603" cy="361141"/>
          </a:xfrm>
          <a:prstGeom prst="rect">
            <a:avLst/>
          </a:prstGeom>
        </p:spPr>
        <p:txBody>
          <a:bodyPr vert="horz" wrap="none" lIns="0" tIns="0" rIns="0" bIns="0" rtlCol="0" anchor="t" anchorCtr="0">
            <a:noAutofit/>
          </a:bodyPr>
          <a:lstStyle/>
          <a:p>
            <a:pPr defTabSz="932559">
              <a:spcBef>
                <a:spcPct val="0"/>
              </a:spcBef>
            </a:pPr>
            <a:r>
              <a:rPr lang="en-US" sz="1428" dirty="0">
                <a:ln w="3175">
                  <a:noFill/>
                </a:ln>
                <a:solidFill>
                  <a:srgbClr val="C00000"/>
                </a:solidFill>
                <a:latin typeface="Segoe UI Light" pitchFamily="34" charset="0"/>
                <a:ea typeface="Verdana" pitchFamily="34" charset="0"/>
                <a:cs typeface="Verdana" pitchFamily="34" charset="0"/>
              </a:rPr>
              <a:t>Id</a:t>
            </a:r>
          </a:p>
        </p:txBody>
      </p:sp>
      <p:cxnSp>
        <p:nvCxnSpPr>
          <p:cNvPr id="31" name="Straight Arrow Connector 30"/>
          <p:cNvCxnSpPr/>
          <p:nvPr/>
        </p:nvCxnSpPr>
        <p:spPr>
          <a:xfrm flipV="1">
            <a:off x="4568290" y="2045829"/>
            <a:ext cx="0" cy="32566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5241837" y="1974755"/>
            <a:ext cx="0" cy="296093"/>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5579763" y="1974754"/>
            <a:ext cx="0" cy="32566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6672872" y="761005"/>
            <a:ext cx="2621882" cy="488364"/>
          </a:xfrm>
          <a:prstGeom prst="rect">
            <a:avLst/>
          </a:prstGeom>
        </p:spPr>
        <p:txBody>
          <a:bodyPr vert="horz" wrap="none" lIns="0" tIns="0" rIns="0" bIns="0" rtlCol="0" anchor="t" anchorCtr="0">
            <a:noAutofit/>
          </a:bodyPr>
          <a:lstStyle/>
          <a:p>
            <a:pPr defTabSz="932559">
              <a:spcBef>
                <a:spcPct val="0"/>
              </a:spcBef>
            </a:pPr>
            <a:r>
              <a:rPr lang="en-US" sz="2040" dirty="0">
                <a:ln w="3175">
                  <a:noFill/>
                </a:ln>
                <a:solidFill>
                  <a:srgbClr val="C00000"/>
                </a:solidFill>
                <a:latin typeface="Segoe Print" pitchFamily="2" charset="0"/>
                <a:ea typeface="Verdana" pitchFamily="34" charset="0"/>
                <a:cs typeface="Verdana" pitchFamily="34" charset="0"/>
              </a:rPr>
              <a:t>All About URI Segments</a:t>
            </a:r>
          </a:p>
        </p:txBody>
      </p:sp>
      <p:cxnSp>
        <p:nvCxnSpPr>
          <p:cNvPr id="46" name="Straight Arrow Connector 45"/>
          <p:cNvCxnSpPr/>
          <p:nvPr/>
        </p:nvCxnSpPr>
        <p:spPr>
          <a:xfrm flipH="1">
            <a:off x="4182537" y="1974755"/>
            <a:ext cx="385753" cy="1405850"/>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5417995" y="2000096"/>
            <a:ext cx="124557" cy="1380509"/>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4967347" y="1918981"/>
            <a:ext cx="294753" cy="1461623"/>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4531460" y="3399328"/>
            <a:ext cx="583264" cy="274736"/>
          </a:xfrm>
          <a:prstGeom prst="ellipse">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59"/>
            <a:endParaRPr lang="en-GB" sz="1836">
              <a:solidFill>
                <a:srgbClr val="FFFFFF"/>
              </a:solidFill>
              <a:latin typeface="Segoe"/>
            </a:endParaRPr>
          </a:p>
        </p:txBody>
      </p:sp>
      <p:sp>
        <p:nvSpPr>
          <p:cNvPr id="50" name="Oval 49"/>
          <p:cNvSpPr/>
          <p:nvPr/>
        </p:nvSpPr>
        <p:spPr>
          <a:xfrm>
            <a:off x="5151060" y="3396790"/>
            <a:ext cx="375118" cy="274736"/>
          </a:xfrm>
          <a:prstGeom prst="ellipse">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59"/>
            <a:endParaRPr lang="en-GB" sz="1836">
              <a:solidFill>
                <a:srgbClr val="FFFFFF"/>
              </a:solidFill>
              <a:latin typeface="Segoe"/>
            </a:endParaRPr>
          </a:p>
        </p:txBody>
      </p:sp>
      <p:sp>
        <p:nvSpPr>
          <p:cNvPr id="51" name="TextBox 50"/>
          <p:cNvSpPr txBox="1"/>
          <p:nvPr/>
        </p:nvSpPr>
        <p:spPr>
          <a:xfrm>
            <a:off x="7237339" y="1378867"/>
            <a:ext cx="2621882" cy="488364"/>
          </a:xfrm>
          <a:prstGeom prst="rect">
            <a:avLst/>
          </a:prstGeom>
        </p:spPr>
        <p:txBody>
          <a:bodyPr vert="horz" wrap="none" lIns="0" tIns="0" rIns="0" bIns="0" rtlCol="0" anchor="t" anchorCtr="0">
            <a:noAutofit/>
          </a:bodyPr>
          <a:lstStyle/>
          <a:p>
            <a:pPr defTabSz="932559">
              <a:spcBef>
                <a:spcPct val="0"/>
              </a:spcBef>
            </a:pPr>
            <a:r>
              <a:rPr lang="en-US" sz="2040" dirty="0">
                <a:ln w="3175">
                  <a:noFill/>
                </a:ln>
                <a:solidFill>
                  <a:srgbClr val="C00000"/>
                </a:solidFill>
                <a:latin typeface="Segoe Print" pitchFamily="2" charset="0"/>
                <a:ea typeface="Verdana" pitchFamily="34" charset="0"/>
                <a:cs typeface="Verdana" pitchFamily="34" charset="0"/>
              </a:rPr>
              <a:t>Map to URL Patterns</a:t>
            </a:r>
          </a:p>
        </p:txBody>
      </p:sp>
      <p:cxnSp>
        <p:nvCxnSpPr>
          <p:cNvPr id="52" name="Straight Arrow Connector 51"/>
          <p:cNvCxnSpPr/>
          <p:nvPr/>
        </p:nvCxnSpPr>
        <p:spPr>
          <a:xfrm flipH="1">
            <a:off x="5691266" y="852629"/>
            <a:ext cx="960881" cy="63353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5526177" y="1641599"/>
            <a:ext cx="1754822" cy="173900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6" name="Bent-Up Arrow 55"/>
          <p:cNvSpPr/>
          <p:nvPr/>
        </p:nvSpPr>
        <p:spPr>
          <a:xfrm rot="5340000">
            <a:off x="5649721" y="3979594"/>
            <a:ext cx="1288437" cy="1605089"/>
          </a:xfrm>
          <a:prstGeom prst="bentUpArrow">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sz="1836" dirty="0">
              <a:solidFill>
                <a:srgbClr val="FFFFFF"/>
              </a:solidFill>
              <a:latin typeface="Segoe"/>
            </a:endParaRPr>
          </a:p>
        </p:txBody>
      </p:sp>
      <p:sp>
        <p:nvSpPr>
          <p:cNvPr id="57" name="TextBox 56"/>
          <p:cNvSpPr txBox="1"/>
          <p:nvPr/>
        </p:nvSpPr>
        <p:spPr>
          <a:xfrm>
            <a:off x="2329811" y="5530930"/>
            <a:ext cx="2621882" cy="488364"/>
          </a:xfrm>
          <a:prstGeom prst="rect">
            <a:avLst/>
          </a:prstGeom>
        </p:spPr>
        <p:txBody>
          <a:bodyPr vert="horz" wrap="none" lIns="0" tIns="0" rIns="0" bIns="0" rtlCol="0" anchor="t" anchorCtr="0">
            <a:noAutofit/>
          </a:bodyPr>
          <a:lstStyle/>
          <a:p>
            <a:pPr defTabSz="932559">
              <a:spcBef>
                <a:spcPct val="0"/>
              </a:spcBef>
            </a:pPr>
            <a:r>
              <a:rPr lang="en-US" sz="2040" dirty="0">
                <a:ln w="3175">
                  <a:noFill/>
                </a:ln>
                <a:solidFill>
                  <a:srgbClr val="C00000"/>
                </a:solidFill>
                <a:latin typeface="Segoe Print" pitchFamily="2" charset="0"/>
                <a:ea typeface="Verdana" pitchFamily="34" charset="0"/>
                <a:cs typeface="Verdana" pitchFamily="34" charset="0"/>
              </a:rPr>
              <a:t>Map to controller, action</a:t>
            </a:r>
          </a:p>
        </p:txBody>
      </p:sp>
      <p:cxnSp>
        <p:nvCxnSpPr>
          <p:cNvPr id="58" name="Straight Arrow Connector 57"/>
          <p:cNvCxnSpPr/>
          <p:nvPr/>
        </p:nvCxnSpPr>
        <p:spPr>
          <a:xfrm flipV="1">
            <a:off x="5691267" y="4993547"/>
            <a:ext cx="2041276" cy="67460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1" name="Oval 60"/>
          <p:cNvSpPr/>
          <p:nvPr/>
        </p:nvSpPr>
        <p:spPr>
          <a:xfrm>
            <a:off x="9698045" y="4993547"/>
            <a:ext cx="596502" cy="337304"/>
          </a:xfrm>
          <a:prstGeom prst="ellipse">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59"/>
            <a:endParaRPr lang="en-GB" sz="1836">
              <a:solidFill>
                <a:srgbClr val="FFFFFF"/>
              </a:solidFill>
              <a:latin typeface="Segoe"/>
            </a:endParaRPr>
          </a:p>
        </p:txBody>
      </p:sp>
    </p:spTree>
    <p:extLst>
      <p:ext uri="{BB962C8B-B14F-4D97-AF65-F5344CB8AC3E}">
        <p14:creationId xmlns:p14="http://schemas.microsoft.com/office/powerpoint/2010/main" val="336514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3"/>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7"/>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31"/>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32"/>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3"/>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7" grpId="0"/>
      <p:bldP spid="22" grpId="0"/>
      <p:bldP spid="24" grpId="0"/>
      <p:bldP spid="28" grpId="0"/>
      <p:bldP spid="29" grpId="0"/>
      <p:bldP spid="30" grpId="0"/>
      <p:bldP spid="49" grpId="0" animBg="1"/>
      <p:bldP spid="50" grpId="0" animBg="1"/>
      <p:bldP spid="51" grpId="0"/>
      <p:bldP spid="5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a:lstStyle/>
          <a:p>
            <a:pPr algn="ctr"/>
            <a:r>
              <a:rPr lang="en-US" dirty="0"/>
              <a:t>Controller</a:t>
            </a:r>
          </a:p>
        </p:txBody>
      </p:sp>
    </p:spTree>
    <p:extLst>
      <p:ext uri="{BB962C8B-B14F-4D97-AF65-F5344CB8AC3E}">
        <p14:creationId xmlns:p14="http://schemas.microsoft.com/office/powerpoint/2010/main" val="1745057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MVC Routing Engine	</a:t>
            </a:r>
          </a:p>
        </p:txBody>
      </p:sp>
      <p:sp>
        <p:nvSpPr>
          <p:cNvPr id="14" name="Text Placeholder 13"/>
          <p:cNvSpPr>
            <a:spLocks noGrp="1"/>
          </p:cNvSpPr>
          <p:nvPr>
            <p:ph type="body" idx="16"/>
          </p:nvPr>
        </p:nvSpPr>
        <p:spPr/>
        <p:txBody>
          <a:bodyPr/>
          <a:lstStyle/>
          <a:p>
            <a:r>
              <a:rPr lang="en-US" dirty="0"/>
              <a:t>Routing Engine</a:t>
            </a:r>
          </a:p>
        </p:txBody>
      </p:sp>
      <p:sp>
        <p:nvSpPr>
          <p:cNvPr id="6" name="Content Placeholder 2"/>
          <p:cNvSpPr>
            <a:spLocks noGrp="1"/>
          </p:cNvSpPr>
          <p:nvPr>
            <p:ph idx="4294967295"/>
          </p:nvPr>
        </p:nvSpPr>
        <p:spPr>
          <a:xfrm>
            <a:off x="1999317" y="1334829"/>
            <a:ext cx="8393430" cy="5228980"/>
          </a:xfrm>
          <a:prstGeom prst="rect">
            <a:avLst/>
          </a:prstGeom>
        </p:spPr>
        <p:txBody>
          <a:bodyPr/>
          <a:lstStyle/>
          <a:p>
            <a:r>
              <a:rPr lang="en-US" dirty="0"/>
              <a:t>The </a:t>
            </a:r>
            <a:r>
              <a:rPr lang="en-US" dirty="0">
                <a:solidFill>
                  <a:srgbClr val="FF0000"/>
                </a:solidFill>
                <a:latin typeface="Segoe Print" pitchFamily="2" charset="0"/>
              </a:rPr>
              <a:t>mechanism</a:t>
            </a:r>
            <a:r>
              <a:rPr lang="en-US" dirty="0"/>
              <a:t> with which MVC </a:t>
            </a:r>
            <a:r>
              <a:rPr lang="en-US" dirty="0">
                <a:solidFill>
                  <a:srgbClr val="FF0000"/>
                </a:solidFill>
                <a:latin typeface="Segoe Print" pitchFamily="2" charset="0"/>
              </a:rPr>
              <a:t>maps</a:t>
            </a:r>
            <a:r>
              <a:rPr lang="en-US" dirty="0"/>
              <a:t> an incoming URL to a controller and action for request processing</a:t>
            </a:r>
          </a:p>
          <a:p>
            <a:endParaRPr lang="en-US" dirty="0"/>
          </a:p>
          <a:p>
            <a:endParaRPr lang="en-US" dirty="0"/>
          </a:p>
          <a:p>
            <a:endParaRPr lang="en-US" dirty="0"/>
          </a:p>
          <a:p>
            <a:pPr>
              <a:spcBef>
                <a:spcPts val="2448"/>
              </a:spcBef>
            </a:pPr>
            <a:r>
              <a:rPr lang="en-US" dirty="0"/>
              <a:t>Enables you to </a:t>
            </a:r>
            <a:r>
              <a:rPr lang="en-US" dirty="0">
                <a:solidFill>
                  <a:srgbClr val="FF0000"/>
                </a:solidFill>
                <a:latin typeface="Segoe Print" pitchFamily="2" charset="0"/>
              </a:rPr>
              <a:t>decouple</a:t>
            </a:r>
            <a:r>
              <a:rPr lang="en-US" dirty="0"/>
              <a:t> your URL from the underlying directory structure and file names (.</a:t>
            </a:r>
            <a:r>
              <a:rPr lang="en-US" dirty="0" err="1"/>
              <a:t>aspx</a:t>
            </a:r>
            <a:r>
              <a:rPr lang="en-US" dirty="0"/>
              <a:t>).</a:t>
            </a:r>
          </a:p>
          <a:p>
            <a:pPr lvl="1"/>
            <a:r>
              <a:rPr lang="en-US" dirty="0"/>
              <a:t>Create meaningful, intuitive URLs that make sense for the user:</a:t>
            </a:r>
          </a:p>
          <a:p>
            <a:pPr lvl="2"/>
            <a:r>
              <a:rPr lang="en-US" dirty="0"/>
              <a:t>/Customer/Oregon/Edit/1001</a:t>
            </a:r>
          </a:p>
          <a:p>
            <a:pPr lvl="1"/>
            <a:r>
              <a:rPr lang="en-US" dirty="0"/>
              <a:t>WebForms highly dependent on directory structure and .</a:t>
            </a:r>
            <a:r>
              <a:rPr lang="en-US" dirty="0" err="1"/>
              <a:t>aspx</a:t>
            </a:r>
            <a:r>
              <a:rPr lang="en-US" dirty="0"/>
              <a:t> files</a:t>
            </a:r>
          </a:p>
          <a:p>
            <a:r>
              <a:rPr lang="en-US" dirty="0"/>
              <a:t>Performs the grunt work of matching URLs to appropriate application components</a:t>
            </a:r>
          </a:p>
          <a:p>
            <a:pPr>
              <a:spcBef>
                <a:spcPts val="1836"/>
              </a:spcBef>
            </a:pPr>
            <a:endParaRPr lang="en-US" dirty="0"/>
          </a:p>
        </p:txBody>
      </p:sp>
      <p:sp>
        <p:nvSpPr>
          <p:cNvPr id="5" name="Rounded Rectangle 4"/>
          <p:cNvSpPr/>
          <p:nvPr/>
        </p:nvSpPr>
        <p:spPr bwMode="auto">
          <a:xfrm>
            <a:off x="2248286" y="2075019"/>
            <a:ext cx="1419040" cy="1172500"/>
          </a:xfrm>
          <a:prstGeom prst="roundRect">
            <a:avLst/>
          </a:prstGeom>
          <a:gradFill>
            <a:gsLst>
              <a:gs pos="0">
                <a:srgbClr val="14C4DC"/>
              </a:gs>
              <a:gs pos="0">
                <a:srgbClr val="21D6E0"/>
              </a:gs>
              <a:gs pos="75000">
                <a:srgbClr val="0087E6"/>
              </a:gs>
              <a:gs pos="100000">
                <a:srgbClr val="005CBF"/>
              </a:gs>
            </a:gsLst>
            <a:lin ang="5400000" scaled="0"/>
          </a:gradFill>
          <a:ln w="12700" cap="flat" cmpd="sng" algn="ctr">
            <a:solidFill>
              <a:schemeClr val="tx1"/>
            </a:solidFill>
            <a:prstDash val="solid"/>
            <a:round/>
            <a:headEnd type="none" w="med" len="med"/>
            <a:tailEnd type="none" w="med" len="med"/>
          </a:ln>
          <a:effectLst/>
        </p:spPr>
        <p:txBody>
          <a:bodyPr vert="horz" wrap="none" lIns="93260" tIns="46630" rIns="93260" bIns="46630" numCol="1" rtlCol="0" anchor="ctr" anchorCtr="0" compatLnSpc="1">
            <a:prstTxWarp prst="textNoShape">
              <a:avLst/>
            </a:prstTxWarp>
          </a:bodyPr>
          <a:lstStyle/>
          <a:p>
            <a:pPr defTabSz="932597" eaLnBrk="0" fontAlgn="base" hangingPunct="0">
              <a:spcBef>
                <a:spcPct val="0"/>
              </a:spcBef>
              <a:spcAft>
                <a:spcPct val="0"/>
              </a:spcAft>
            </a:pPr>
            <a:r>
              <a:rPr lang="en-US" sz="1836" dirty="0">
                <a:solidFill>
                  <a:srgbClr val="FFFFFF"/>
                </a:solidFill>
                <a:latin typeface="Arial" charset="0"/>
              </a:rPr>
              <a:t>Browser</a:t>
            </a:r>
          </a:p>
          <a:p>
            <a:pPr defTabSz="932597" eaLnBrk="0" fontAlgn="base" hangingPunct="0">
              <a:spcBef>
                <a:spcPct val="0"/>
              </a:spcBef>
              <a:spcAft>
                <a:spcPct val="0"/>
              </a:spcAft>
            </a:pPr>
            <a:endParaRPr lang="en-US" sz="1836" dirty="0">
              <a:solidFill>
                <a:srgbClr val="FFFFFF"/>
              </a:solidFill>
              <a:latin typeface="Arial" charset="0"/>
            </a:endParaRPr>
          </a:p>
          <a:p>
            <a:pPr defTabSz="932597" eaLnBrk="0" fontAlgn="base" hangingPunct="0">
              <a:spcBef>
                <a:spcPct val="0"/>
              </a:spcBef>
              <a:spcAft>
                <a:spcPct val="0"/>
              </a:spcAft>
            </a:pPr>
            <a:endParaRPr lang="en-US" sz="1836" dirty="0">
              <a:solidFill>
                <a:srgbClr val="FFFFFF"/>
              </a:solidFill>
              <a:latin typeface="Arial" charset="0"/>
            </a:endParaRPr>
          </a:p>
          <a:p>
            <a:pPr algn="ctr" defTabSz="932597" eaLnBrk="0" fontAlgn="base" hangingPunct="0">
              <a:spcBef>
                <a:spcPct val="0"/>
              </a:spcBef>
              <a:spcAft>
                <a:spcPct val="0"/>
              </a:spcAft>
            </a:pPr>
            <a:endParaRPr lang="en-US" sz="2040" dirty="0">
              <a:solidFill>
                <a:srgbClr val="FFFFFF"/>
              </a:solidFill>
              <a:latin typeface="Arial" charset="0"/>
            </a:endParaRP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4710" y="2430045"/>
            <a:ext cx="607449" cy="683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ounded Rectangle 8"/>
          <p:cNvSpPr/>
          <p:nvPr/>
        </p:nvSpPr>
        <p:spPr bwMode="auto">
          <a:xfrm>
            <a:off x="6092459" y="2075646"/>
            <a:ext cx="1459530" cy="1171874"/>
          </a:xfrm>
          <a:prstGeom prst="roundRect">
            <a:avLst/>
          </a:prstGeom>
          <a:gradFill>
            <a:gsLst>
              <a:gs pos="0">
                <a:srgbClr val="14C4DC"/>
              </a:gs>
              <a:gs pos="0">
                <a:srgbClr val="21D6E0"/>
              </a:gs>
              <a:gs pos="75000">
                <a:srgbClr val="0087E6"/>
              </a:gs>
              <a:gs pos="100000">
                <a:srgbClr val="005CBF"/>
              </a:gs>
            </a:gsLst>
            <a:lin ang="5400000" scaled="0"/>
          </a:gradFill>
          <a:ln w="12700" cap="flat" cmpd="sng" algn="ctr">
            <a:solidFill>
              <a:schemeClr val="tx1"/>
            </a:solidFill>
            <a:prstDash val="solid"/>
            <a:round/>
            <a:headEnd type="none" w="med" len="med"/>
            <a:tailEnd type="none" w="med" len="med"/>
          </a:ln>
          <a:effectLst/>
        </p:spPr>
        <p:txBody>
          <a:bodyPr vert="horz" wrap="none" lIns="93260" tIns="46630" rIns="93260" bIns="46630" numCol="1" rtlCol="0" anchor="ctr" anchorCtr="0" compatLnSpc="1">
            <a:prstTxWarp prst="textNoShape">
              <a:avLst/>
            </a:prstTxWarp>
          </a:bodyPr>
          <a:lstStyle/>
          <a:p>
            <a:pPr defTabSz="932597" eaLnBrk="0" fontAlgn="base" hangingPunct="0">
              <a:spcBef>
                <a:spcPct val="0"/>
              </a:spcBef>
              <a:spcAft>
                <a:spcPct val="0"/>
              </a:spcAft>
            </a:pPr>
            <a:r>
              <a:rPr lang="en-US" sz="1836" dirty="0">
                <a:solidFill>
                  <a:srgbClr val="FFFFFF"/>
                </a:solidFill>
                <a:latin typeface="Arial" charset="0"/>
              </a:rPr>
              <a:t>Controller</a:t>
            </a:r>
          </a:p>
          <a:p>
            <a:pPr defTabSz="932597" eaLnBrk="0" fontAlgn="base" hangingPunct="0">
              <a:spcBef>
                <a:spcPct val="0"/>
              </a:spcBef>
              <a:spcAft>
                <a:spcPct val="0"/>
              </a:spcAft>
            </a:pPr>
            <a:endParaRPr lang="en-US" sz="2448" dirty="0">
              <a:solidFill>
                <a:srgbClr val="FFFFFF"/>
              </a:solidFill>
              <a:latin typeface="Segoe"/>
            </a:endParaRPr>
          </a:p>
          <a:p>
            <a:pPr defTabSz="932597" eaLnBrk="0" fontAlgn="base" hangingPunct="0">
              <a:spcBef>
                <a:spcPct val="0"/>
              </a:spcBef>
              <a:spcAft>
                <a:spcPct val="0"/>
              </a:spcAft>
            </a:pPr>
            <a:endParaRPr lang="en-US" sz="2040" dirty="0">
              <a:solidFill>
                <a:srgbClr val="FFFFFF"/>
              </a:solidFill>
              <a:latin typeface="Arial" charset="0"/>
            </a:endParaRPr>
          </a:p>
        </p:txBody>
      </p:sp>
      <p:sp>
        <p:nvSpPr>
          <p:cNvPr id="10" name="Rectangle 9"/>
          <p:cNvSpPr/>
          <p:nvPr/>
        </p:nvSpPr>
        <p:spPr bwMode="auto">
          <a:xfrm>
            <a:off x="6344771" y="2544528"/>
            <a:ext cx="954907" cy="454837"/>
          </a:xfrm>
          <a:prstGeom prst="rect">
            <a:avLst/>
          </a:prstGeom>
          <a:gradFill>
            <a:gsLst>
              <a:gs pos="0">
                <a:srgbClr val="FFF200"/>
              </a:gs>
              <a:gs pos="35000">
                <a:srgbClr val="FF7A00"/>
              </a:gs>
              <a:gs pos="99000">
                <a:srgbClr val="FF0300"/>
              </a:gs>
              <a:gs pos="100000">
                <a:srgbClr val="4D0808"/>
              </a:gs>
            </a:gsLst>
            <a:lin ang="5400000" scaled="0"/>
          </a:gradFill>
          <a:ln w="12700" cap="flat" cmpd="sng" algn="ctr">
            <a:solidFill>
              <a:schemeClr val="tx1"/>
            </a:solidFill>
            <a:prstDash val="solid"/>
            <a:round/>
            <a:headEnd type="none" w="med" len="med"/>
            <a:tailEnd type="none" w="med" len="med"/>
          </a:ln>
          <a:effectLst>
            <a:outerShdw blurRad="50800" dist="50800" dir="5400000" algn="ctr" rotWithShape="0">
              <a:srgbClr val="000000"/>
            </a:outerShdw>
          </a:effectLst>
        </p:spPr>
        <p:txBody>
          <a:bodyPr vert="horz" wrap="none" lIns="93260" tIns="46630" rIns="93260" bIns="46630" numCol="1" rtlCol="0" anchor="ctr" anchorCtr="0" compatLnSpc="1">
            <a:prstTxWarp prst="textNoShape">
              <a:avLst/>
            </a:prstTxWarp>
          </a:bodyPr>
          <a:lstStyle/>
          <a:p>
            <a:pPr algn="ctr" defTabSz="932597" eaLnBrk="0" fontAlgn="base" hangingPunct="0">
              <a:spcBef>
                <a:spcPct val="0"/>
              </a:spcBef>
              <a:spcAft>
                <a:spcPct val="0"/>
              </a:spcAft>
            </a:pPr>
            <a:r>
              <a:rPr lang="en-US" sz="1428" b="1" dirty="0">
                <a:solidFill>
                  <a:srgbClr val="595959"/>
                </a:solidFill>
                <a:latin typeface="Arial" charset="0"/>
              </a:rPr>
              <a:t>Action</a:t>
            </a:r>
          </a:p>
        </p:txBody>
      </p:sp>
      <p:grpSp>
        <p:nvGrpSpPr>
          <p:cNvPr id="13" name="Group 6"/>
          <p:cNvGrpSpPr>
            <a:grpSpLocks/>
          </p:cNvGrpSpPr>
          <p:nvPr/>
        </p:nvGrpSpPr>
        <p:grpSpPr bwMode="auto">
          <a:xfrm>
            <a:off x="4448843" y="2075646"/>
            <a:ext cx="899125" cy="947864"/>
            <a:chOff x="1632" y="1248"/>
            <a:chExt cx="2682" cy="2286"/>
          </a:xfrm>
        </p:grpSpPr>
        <p:sp>
          <p:nvSpPr>
            <p:cNvPr id="15" name="Gear"/>
            <p:cNvSpPr>
              <a:spLocks noEditPoints="1" noChangeArrowheads="1"/>
            </p:cNvSpPr>
            <p:nvPr/>
          </p:nvSpPr>
          <p:spPr bwMode="auto">
            <a:xfrm>
              <a:off x="3119" y="1248"/>
              <a:ext cx="1195" cy="1048"/>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miter lim="800000"/>
              <a:headEnd/>
              <a:tailEnd/>
            </a:ln>
            <a:effectLst/>
            <a:scene3d>
              <a:camera prst="legacyPerspectiveFront">
                <a:rot lat="20099999" lon="1500000" rev="0"/>
              </a:camera>
              <a:lightRig rig="legacyFlat4" dir="b"/>
            </a:scene3d>
            <a:sp3d extrusionH="430200" prstMaterial="legacyMatte">
              <a:bevelT w="13500" h="13500" prst="angle"/>
              <a:bevelB w="13500" h="13500" prst="angle"/>
              <a:extrusionClr>
                <a:srgbClr val="C0C0C0"/>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3260" tIns="46630" rIns="93260" bIns="46630" numCol="1" anchor="t" anchorCtr="0" compatLnSpc="1">
              <a:prstTxWarp prst="textNoShape">
                <a:avLst/>
              </a:prstTxWarp>
              <a:flatTx/>
            </a:bodyPr>
            <a:lstStyle/>
            <a:p>
              <a:pPr defTabSz="932559"/>
              <a:endParaRPr lang="en-US" sz="1836">
                <a:solidFill>
                  <a:srgbClr val="595959"/>
                </a:solidFill>
                <a:latin typeface="Segoe"/>
              </a:endParaRPr>
            </a:p>
          </p:txBody>
        </p:sp>
        <p:sp>
          <p:nvSpPr>
            <p:cNvPr id="16" name="AutoShape 8"/>
            <p:cNvSpPr>
              <a:spLocks noEditPoints="1" noChangeArrowheads="1"/>
            </p:cNvSpPr>
            <p:nvPr/>
          </p:nvSpPr>
          <p:spPr bwMode="auto">
            <a:xfrm>
              <a:off x="1632" y="1680"/>
              <a:ext cx="1429" cy="1253"/>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miter lim="800000"/>
              <a:headEnd/>
              <a:tailEnd/>
            </a:ln>
            <a:effectLst/>
            <a:scene3d>
              <a:camera prst="legacyPerspectiveFront">
                <a:rot lat="20099999" lon="1500000" rev="0"/>
              </a:camera>
              <a:lightRig rig="legacyFlat4" dir="b"/>
            </a:scene3d>
            <a:sp3d extrusionH="430200" prstMaterial="legacyMatte">
              <a:bevelT w="13500" h="13500" prst="angle"/>
              <a:bevelB w="13500" h="13500" prst="angle"/>
              <a:extrusionClr>
                <a:srgbClr val="C0C0C0"/>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3260" tIns="46630" rIns="93260" bIns="46630" numCol="1" anchor="t" anchorCtr="0" compatLnSpc="1">
              <a:prstTxWarp prst="textNoShape">
                <a:avLst/>
              </a:prstTxWarp>
              <a:flatTx/>
            </a:bodyPr>
            <a:lstStyle/>
            <a:p>
              <a:pPr defTabSz="932559"/>
              <a:endParaRPr lang="en-US" sz="1836">
                <a:solidFill>
                  <a:srgbClr val="595959"/>
                </a:solidFill>
                <a:latin typeface="Segoe"/>
              </a:endParaRPr>
            </a:p>
          </p:txBody>
        </p:sp>
        <p:sp>
          <p:nvSpPr>
            <p:cNvPr id="17" name="AutoShape 9"/>
            <p:cNvSpPr>
              <a:spLocks noEditPoints="1" noChangeArrowheads="1"/>
            </p:cNvSpPr>
            <p:nvPr/>
          </p:nvSpPr>
          <p:spPr bwMode="auto">
            <a:xfrm>
              <a:off x="2559" y="2142"/>
              <a:ext cx="1588" cy="1392"/>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miter lim="800000"/>
              <a:headEnd/>
              <a:tailEnd/>
            </a:ln>
            <a:effectLst/>
            <a:scene3d>
              <a:camera prst="legacyPerspectiveFront">
                <a:rot lat="20099999" lon="1500000" rev="0"/>
              </a:camera>
              <a:lightRig rig="legacyFlat4" dir="b"/>
            </a:scene3d>
            <a:sp3d extrusionH="430200" prstMaterial="legacyMatte">
              <a:bevelT w="13500" h="13500" prst="angle"/>
              <a:bevelB w="13500" h="13500" prst="angle"/>
              <a:extrusionClr>
                <a:srgbClr val="C0C0C0"/>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3260" tIns="46630" rIns="93260" bIns="46630" numCol="1" anchor="t" anchorCtr="0" compatLnSpc="1">
              <a:prstTxWarp prst="textNoShape">
                <a:avLst/>
              </a:prstTxWarp>
              <a:flatTx/>
            </a:bodyPr>
            <a:lstStyle/>
            <a:p>
              <a:pPr defTabSz="932559"/>
              <a:endParaRPr lang="en-US" sz="1836">
                <a:solidFill>
                  <a:srgbClr val="595959"/>
                </a:solidFill>
                <a:latin typeface="Segoe"/>
              </a:endParaRPr>
            </a:p>
          </p:txBody>
        </p:sp>
      </p:grpSp>
      <p:sp>
        <p:nvSpPr>
          <p:cNvPr id="18" name="Right Arrow 17"/>
          <p:cNvSpPr/>
          <p:nvPr/>
        </p:nvSpPr>
        <p:spPr>
          <a:xfrm>
            <a:off x="3847043" y="2451821"/>
            <a:ext cx="383523" cy="338095"/>
          </a:xfrm>
          <a:prstGeom prst="rightArrow">
            <a:avLst/>
          </a:prstGeom>
          <a:gradFill flip="none" rotWithShape="1">
            <a:gsLst>
              <a:gs pos="0">
                <a:srgbClr val="4006E4"/>
              </a:gs>
              <a:gs pos="63000">
                <a:srgbClr val="4E2FD3">
                  <a:alpha val="7098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sz="1836" dirty="0">
              <a:solidFill>
                <a:srgbClr val="FFFFFF"/>
              </a:solidFill>
              <a:latin typeface="Segoe"/>
            </a:endParaRPr>
          </a:p>
        </p:txBody>
      </p:sp>
      <p:sp>
        <p:nvSpPr>
          <p:cNvPr id="19" name="Right Arrow 18"/>
          <p:cNvSpPr/>
          <p:nvPr/>
        </p:nvSpPr>
        <p:spPr>
          <a:xfrm>
            <a:off x="5649472" y="2458430"/>
            <a:ext cx="383523" cy="338095"/>
          </a:xfrm>
          <a:prstGeom prst="rightArrow">
            <a:avLst/>
          </a:prstGeom>
          <a:gradFill flip="none" rotWithShape="1">
            <a:gsLst>
              <a:gs pos="0">
                <a:srgbClr val="4006E4"/>
              </a:gs>
              <a:gs pos="63000">
                <a:srgbClr val="4E2FD3">
                  <a:alpha val="7098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sz="1836" dirty="0">
              <a:solidFill>
                <a:srgbClr val="FFFFFF"/>
              </a:solidFill>
              <a:latin typeface="Segoe"/>
            </a:endParaRPr>
          </a:p>
        </p:txBody>
      </p:sp>
    </p:spTree>
    <p:extLst>
      <p:ext uri="{BB962C8B-B14F-4D97-AF65-F5344CB8AC3E}">
        <p14:creationId xmlns:p14="http://schemas.microsoft.com/office/powerpoint/2010/main" val="929384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MVC Routes</a:t>
            </a:r>
          </a:p>
        </p:txBody>
      </p:sp>
      <p:sp>
        <p:nvSpPr>
          <p:cNvPr id="20" name="Content Placeholder 2"/>
          <p:cNvSpPr>
            <a:spLocks noGrp="1"/>
          </p:cNvSpPr>
          <p:nvPr>
            <p:ph idx="4294967295"/>
          </p:nvPr>
        </p:nvSpPr>
        <p:spPr>
          <a:xfrm>
            <a:off x="1766166" y="1035217"/>
            <a:ext cx="8548864" cy="5917083"/>
          </a:xfrm>
          <a:prstGeom prst="rect">
            <a:avLst/>
          </a:prstGeom>
        </p:spPr>
        <p:txBody>
          <a:bodyPr/>
          <a:lstStyle/>
          <a:p>
            <a:r>
              <a:rPr lang="en-US" dirty="0"/>
              <a:t>A Route is a predefined </a:t>
            </a:r>
            <a:r>
              <a:rPr lang="en-US" dirty="0">
                <a:solidFill>
                  <a:srgbClr val="C00000"/>
                </a:solidFill>
                <a:latin typeface="Segoe Print" pitchFamily="2" charset="0"/>
              </a:rPr>
              <a:t>URL pattern</a:t>
            </a:r>
            <a:r>
              <a:rPr lang="en-US" dirty="0"/>
              <a:t>, whose elements can be dynamic or static</a:t>
            </a:r>
          </a:p>
          <a:p>
            <a:pPr lvl="1"/>
            <a:r>
              <a:rPr lang="en-US" dirty="0"/>
              <a:t>Dynamic elements defined with placeholders enclosed in braces { }</a:t>
            </a:r>
          </a:p>
          <a:p>
            <a:pPr lvl="1"/>
            <a:r>
              <a:rPr lang="en-US" dirty="0"/>
              <a:t>Static elements are constant strings</a:t>
            </a:r>
          </a:p>
          <a:p>
            <a:r>
              <a:rPr lang="en-US" dirty="0"/>
              <a:t>An incoming URL is matched against each URL pattern, segment-by-segment, until a match is found</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2"/>
            <a:endParaRPr lang="en-US" dirty="0"/>
          </a:p>
          <a:p>
            <a:pPr lvl="2"/>
            <a:endParaRPr lang="en-US" dirty="0"/>
          </a:p>
          <a:p>
            <a:pPr lvl="2"/>
            <a:endParaRPr lang="en-US" dirty="0"/>
          </a:p>
          <a:p>
            <a:pPr lvl="2"/>
            <a:endParaRPr lang="en-US" dirty="0"/>
          </a:p>
        </p:txBody>
      </p:sp>
      <p:graphicFrame>
        <p:nvGraphicFramePr>
          <p:cNvPr id="6" name="Content Placeholder 3"/>
          <p:cNvGraphicFramePr>
            <a:graphicFrameLocks noGrp="1"/>
          </p:cNvGraphicFramePr>
          <p:nvPr>
            <p:ph idx="4294967295"/>
            <p:extLst/>
          </p:nvPr>
        </p:nvGraphicFramePr>
        <p:xfrm>
          <a:off x="2643048" y="3444168"/>
          <a:ext cx="6594838" cy="2464740"/>
        </p:xfrm>
        <a:graphic>
          <a:graphicData uri="http://schemas.openxmlformats.org/drawingml/2006/table">
            <a:tbl>
              <a:tblPr firstRow="1" bandRow="1">
                <a:tableStyleId>{F5AB1C69-6EDB-4FF4-983F-18BD219EF322}</a:tableStyleId>
              </a:tblPr>
              <a:tblGrid>
                <a:gridCol w="3297419">
                  <a:extLst>
                    <a:ext uri="{9D8B030D-6E8A-4147-A177-3AD203B41FA5}">
                      <a16:colId xmlns:a16="http://schemas.microsoft.com/office/drawing/2014/main" val="20000"/>
                    </a:ext>
                  </a:extLst>
                </a:gridCol>
                <a:gridCol w="3297419">
                  <a:extLst>
                    <a:ext uri="{9D8B030D-6E8A-4147-A177-3AD203B41FA5}">
                      <a16:colId xmlns:a16="http://schemas.microsoft.com/office/drawing/2014/main" val="20001"/>
                    </a:ext>
                  </a:extLst>
                </a:gridCol>
              </a:tblGrid>
              <a:tr h="341955">
                <a:tc>
                  <a:txBody>
                    <a:bodyPr/>
                    <a:lstStyle/>
                    <a:p>
                      <a:r>
                        <a:rPr lang="en-US" sz="1600" dirty="0">
                          <a:solidFill>
                            <a:schemeClr val="tx1"/>
                          </a:solidFill>
                        </a:rPr>
                        <a:t>Route Definition</a:t>
                      </a:r>
                    </a:p>
                  </a:txBody>
                  <a:tcPr marL="93260" marR="93260" marT="46630" marB="46630"/>
                </a:tc>
                <a:tc>
                  <a:txBody>
                    <a:bodyPr/>
                    <a:lstStyle/>
                    <a:p>
                      <a:r>
                        <a:rPr lang="en-US" sz="1600" dirty="0">
                          <a:solidFill>
                            <a:schemeClr val="tx1"/>
                          </a:solidFill>
                        </a:rPr>
                        <a:t>Example of Matching URL</a:t>
                      </a:r>
                    </a:p>
                  </a:txBody>
                  <a:tcPr marL="93260" marR="93260" marT="46630" marB="46630"/>
                </a:tc>
                <a:extLst>
                  <a:ext uri="{0D108BD9-81ED-4DB2-BD59-A6C34878D82A}">
                    <a16:rowId xmlns:a16="http://schemas.microsoft.com/office/drawing/2014/main" val="10000"/>
                  </a:ext>
                </a:extLst>
              </a:tr>
              <a:tr h="410790">
                <a:tc>
                  <a:txBody>
                    <a:bodyPr/>
                    <a:lstStyle/>
                    <a:p>
                      <a:pPr rtl="0"/>
                      <a:r>
                        <a:rPr lang="en-US" sz="1600" dirty="0"/>
                        <a:t>{controller}/{action}/{id}</a:t>
                      </a:r>
                    </a:p>
                  </a:txBody>
                  <a:tcPr marL="93260" marR="93260" marT="46630" marB="46630" anchor="ctr"/>
                </a:tc>
                <a:tc>
                  <a:txBody>
                    <a:bodyPr/>
                    <a:lstStyle/>
                    <a:p>
                      <a:pPr rtl="0"/>
                      <a:r>
                        <a:rPr lang="en-US" sz="1600"/>
                        <a:t>/Products/show/beverages</a:t>
                      </a:r>
                    </a:p>
                  </a:txBody>
                  <a:tcPr marL="93260" marR="93260" marT="46630" marB="46630" anchor="ctr"/>
                </a:tc>
                <a:extLst>
                  <a:ext uri="{0D108BD9-81ED-4DB2-BD59-A6C34878D82A}">
                    <a16:rowId xmlns:a16="http://schemas.microsoft.com/office/drawing/2014/main" val="10001"/>
                  </a:ext>
                </a:extLst>
              </a:tr>
              <a:tr h="344175">
                <a:tc>
                  <a:txBody>
                    <a:bodyPr/>
                    <a:lstStyle/>
                    <a:p>
                      <a:pPr rtl="0"/>
                      <a:r>
                        <a:rPr lang="en-US" sz="1600" dirty="0"/>
                        <a:t>{table}/Details.aspx</a:t>
                      </a:r>
                    </a:p>
                  </a:txBody>
                  <a:tcPr marL="93260" marR="93260" marT="46630" marB="46630" anchor="ctr"/>
                </a:tc>
                <a:tc>
                  <a:txBody>
                    <a:bodyPr/>
                    <a:lstStyle/>
                    <a:p>
                      <a:pPr rtl="0"/>
                      <a:r>
                        <a:rPr lang="en-US" sz="1600"/>
                        <a:t>/Products/Details.aspx</a:t>
                      </a:r>
                    </a:p>
                  </a:txBody>
                  <a:tcPr marL="93260" marR="93260" marT="46630" marB="46630" anchor="ctr"/>
                </a:tc>
                <a:extLst>
                  <a:ext uri="{0D108BD9-81ED-4DB2-BD59-A6C34878D82A}">
                    <a16:rowId xmlns:a16="http://schemas.microsoft.com/office/drawing/2014/main" val="10002"/>
                  </a:ext>
                </a:extLst>
              </a:tr>
              <a:tr h="341955">
                <a:tc>
                  <a:txBody>
                    <a:bodyPr/>
                    <a:lstStyle/>
                    <a:p>
                      <a:pPr rtl="0"/>
                      <a:r>
                        <a:rPr lang="en-US" sz="1600" dirty="0"/>
                        <a:t>blog/{action}/{entry}</a:t>
                      </a:r>
                    </a:p>
                  </a:txBody>
                  <a:tcPr marL="93260" marR="93260" marT="46630" marB="46630" anchor="ctr"/>
                </a:tc>
                <a:tc>
                  <a:txBody>
                    <a:bodyPr/>
                    <a:lstStyle/>
                    <a:p>
                      <a:pPr rtl="0"/>
                      <a:r>
                        <a:rPr lang="en-US" sz="1600" dirty="0"/>
                        <a:t>/blog/show/123</a:t>
                      </a:r>
                    </a:p>
                  </a:txBody>
                  <a:tcPr marL="93260" marR="93260" marT="46630" marB="46630" anchor="ctr"/>
                </a:tc>
                <a:extLst>
                  <a:ext uri="{0D108BD9-81ED-4DB2-BD59-A6C34878D82A}">
                    <a16:rowId xmlns:a16="http://schemas.microsoft.com/office/drawing/2014/main" val="10003"/>
                  </a:ext>
                </a:extLst>
              </a:tr>
              <a:tr h="341955">
                <a:tc>
                  <a:txBody>
                    <a:bodyPr/>
                    <a:lstStyle/>
                    <a:p>
                      <a:pPr rtl="0"/>
                      <a:r>
                        <a:rPr lang="en-US" sz="1600" dirty="0"/>
                        <a:t>{</a:t>
                      </a:r>
                      <a:r>
                        <a:rPr lang="en-US" sz="1600" dirty="0" err="1"/>
                        <a:t>reporttype</a:t>
                      </a:r>
                      <a:r>
                        <a:rPr lang="en-US" sz="1600" dirty="0"/>
                        <a:t>}/{year}/{month}/{day}</a:t>
                      </a:r>
                    </a:p>
                  </a:txBody>
                  <a:tcPr marL="93260" marR="93260" marT="46630" marB="46630" anchor="ctr"/>
                </a:tc>
                <a:tc>
                  <a:txBody>
                    <a:bodyPr/>
                    <a:lstStyle/>
                    <a:p>
                      <a:pPr rtl="0"/>
                      <a:r>
                        <a:rPr lang="en-US" sz="1600" dirty="0"/>
                        <a:t>/sales/2008/1/5</a:t>
                      </a:r>
                    </a:p>
                  </a:txBody>
                  <a:tcPr marL="93260" marR="93260" marT="46630" marB="46630" anchor="ctr"/>
                </a:tc>
                <a:extLst>
                  <a:ext uri="{0D108BD9-81ED-4DB2-BD59-A6C34878D82A}">
                    <a16:rowId xmlns:a16="http://schemas.microsoft.com/office/drawing/2014/main" val="10004"/>
                  </a:ext>
                </a:extLst>
              </a:tr>
              <a:tr h="341955">
                <a:tc>
                  <a:txBody>
                    <a:bodyPr/>
                    <a:lstStyle/>
                    <a:p>
                      <a:pPr rtl="0"/>
                      <a:r>
                        <a:rPr lang="en-US" sz="1600"/>
                        <a:t>{locale}/{action}</a:t>
                      </a:r>
                    </a:p>
                  </a:txBody>
                  <a:tcPr marL="93260" marR="93260" marT="46630" marB="46630" anchor="ctr"/>
                </a:tc>
                <a:tc>
                  <a:txBody>
                    <a:bodyPr/>
                    <a:lstStyle/>
                    <a:p>
                      <a:pPr rtl="0"/>
                      <a:r>
                        <a:rPr lang="en-US" sz="1600" dirty="0"/>
                        <a:t>/en-US/show</a:t>
                      </a:r>
                    </a:p>
                  </a:txBody>
                  <a:tcPr marL="93260" marR="93260" marT="46630" marB="46630" anchor="ctr"/>
                </a:tc>
                <a:extLst>
                  <a:ext uri="{0D108BD9-81ED-4DB2-BD59-A6C34878D82A}">
                    <a16:rowId xmlns:a16="http://schemas.microsoft.com/office/drawing/2014/main" val="10005"/>
                  </a:ext>
                </a:extLst>
              </a:tr>
              <a:tr h="341955">
                <a:tc>
                  <a:txBody>
                    <a:bodyPr/>
                    <a:lstStyle/>
                    <a:p>
                      <a:pPr rtl="0"/>
                      <a:r>
                        <a:rPr lang="en-US" sz="1600" dirty="0"/>
                        <a:t>{language}-{country}/{action}</a:t>
                      </a:r>
                    </a:p>
                  </a:txBody>
                  <a:tcPr marL="93260" marR="93260" marT="46630" marB="46630" anchor="ctr"/>
                </a:tc>
                <a:tc>
                  <a:txBody>
                    <a:bodyPr/>
                    <a:lstStyle/>
                    <a:p>
                      <a:pPr rtl="0"/>
                      <a:r>
                        <a:rPr lang="en-US" sz="1600" dirty="0"/>
                        <a:t>/en-US/show</a:t>
                      </a:r>
                    </a:p>
                  </a:txBody>
                  <a:tcPr marL="93260" marR="93260" marT="46630" marB="4663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025698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MVC Routing</a:t>
            </a:r>
          </a:p>
        </p:txBody>
      </p:sp>
      <p:sp>
        <p:nvSpPr>
          <p:cNvPr id="14" name="Text Placeholder 13"/>
          <p:cNvSpPr>
            <a:spLocks noGrp="1"/>
          </p:cNvSpPr>
          <p:nvPr>
            <p:ph type="body" idx="16"/>
          </p:nvPr>
        </p:nvSpPr>
        <p:spPr/>
        <p:txBody>
          <a:bodyPr/>
          <a:lstStyle/>
          <a:p>
            <a:r>
              <a:rPr lang="en-US" dirty="0"/>
              <a:t>Execution Pipeline</a:t>
            </a:r>
          </a:p>
        </p:txBody>
      </p:sp>
      <p:grpSp>
        <p:nvGrpSpPr>
          <p:cNvPr id="5" name="Group 3"/>
          <p:cNvGrpSpPr/>
          <p:nvPr/>
        </p:nvGrpSpPr>
        <p:grpSpPr>
          <a:xfrm>
            <a:off x="4119880" y="1709772"/>
            <a:ext cx="2409225" cy="4041281"/>
            <a:chOff x="6400800" y="1447800"/>
            <a:chExt cx="2362200" cy="3962400"/>
          </a:xfrm>
        </p:grpSpPr>
        <p:sp>
          <p:nvSpPr>
            <p:cNvPr id="7" name="Rounded Rectangle 6"/>
            <p:cNvSpPr/>
            <p:nvPr/>
          </p:nvSpPr>
          <p:spPr bwMode="auto">
            <a:xfrm>
              <a:off x="6400800" y="1447800"/>
              <a:ext cx="2209800" cy="6096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err="1">
                  <a:solidFill>
                    <a:srgbClr val="000000"/>
                  </a:solidFill>
                  <a:effectLst>
                    <a:outerShdw blurRad="38100" dist="38100" dir="2700000" algn="tl">
                      <a:srgbClr val="000000">
                        <a:alpha val="43137"/>
                      </a:srgbClr>
                    </a:outerShdw>
                  </a:effectLst>
                  <a:latin typeface="Segoe" pitchFamily="34" charset="0"/>
                </a:rPr>
                <a:t>UrlRoutingModule</a:t>
              </a:r>
              <a:endParaRPr lang="en-US" sz="2346" dirty="0">
                <a:solidFill>
                  <a:srgbClr val="000000"/>
                </a:solidFill>
                <a:effectLst>
                  <a:outerShdw blurRad="38100" dist="38100" dir="2700000" algn="tl">
                    <a:srgbClr val="000000">
                      <a:alpha val="43137"/>
                    </a:srgbClr>
                  </a:outerShdw>
                </a:effectLst>
                <a:latin typeface="Segoe" pitchFamily="34" charset="0"/>
              </a:endParaRPr>
            </a:p>
          </p:txBody>
        </p:sp>
        <p:sp>
          <p:nvSpPr>
            <p:cNvPr id="8" name="Rounded Rectangle 7"/>
            <p:cNvSpPr/>
            <p:nvPr/>
          </p:nvSpPr>
          <p:spPr bwMode="auto">
            <a:xfrm>
              <a:off x="6477000" y="2286000"/>
              <a:ext cx="2209800" cy="6096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err="1">
                  <a:solidFill>
                    <a:srgbClr val="000000"/>
                  </a:solidFill>
                  <a:effectLst>
                    <a:outerShdw blurRad="38100" dist="38100" dir="2700000" algn="tl">
                      <a:srgbClr val="000000">
                        <a:alpha val="43137"/>
                      </a:srgbClr>
                    </a:outerShdw>
                  </a:effectLst>
                  <a:latin typeface="Segoe" pitchFamily="34" charset="0"/>
                </a:rPr>
                <a:t>RouteTable</a:t>
              </a:r>
              <a:endParaRPr lang="en-US" sz="2346" dirty="0">
                <a:solidFill>
                  <a:srgbClr val="000000"/>
                </a:solidFill>
                <a:effectLst>
                  <a:outerShdw blurRad="38100" dist="38100" dir="2700000" algn="tl">
                    <a:srgbClr val="000000">
                      <a:alpha val="43137"/>
                    </a:srgbClr>
                  </a:outerShdw>
                </a:effectLst>
                <a:latin typeface="Segoe" pitchFamily="34" charset="0"/>
              </a:endParaRPr>
            </a:p>
          </p:txBody>
        </p:sp>
        <p:sp>
          <p:nvSpPr>
            <p:cNvPr id="9" name="Rounded Rectangle 8"/>
            <p:cNvSpPr/>
            <p:nvPr/>
          </p:nvSpPr>
          <p:spPr bwMode="auto">
            <a:xfrm>
              <a:off x="6477000" y="3124200"/>
              <a:ext cx="2209800" cy="6096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a:solidFill>
                    <a:srgbClr val="000000"/>
                  </a:solidFill>
                  <a:effectLst>
                    <a:outerShdw blurRad="38100" dist="38100" dir="2700000" algn="tl">
                      <a:srgbClr val="000000">
                        <a:alpha val="43137"/>
                      </a:srgbClr>
                    </a:outerShdw>
                  </a:effectLst>
                  <a:latin typeface="Segoe" pitchFamily="34" charset="0"/>
                </a:rPr>
                <a:t>Route</a:t>
              </a:r>
              <a:endParaRPr lang="en-US" sz="2346" dirty="0">
                <a:solidFill>
                  <a:srgbClr val="000000"/>
                </a:solidFill>
                <a:effectLst>
                  <a:outerShdw blurRad="38100" dist="38100" dir="2700000" algn="tl">
                    <a:srgbClr val="000000">
                      <a:alpha val="43137"/>
                    </a:srgbClr>
                  </a:outerShdw>
                </a:effectLst>
                <a:latin typeface="Segoe" pitchFamily="34" charset="0"/>
              </a:endParaRPr>
            </a:p>
          </p:txBody>
        </p:sp>
        <p:sp>
          <p:nvSpPr>
            <p:cNvPr id="10" name="Rounded Rectangle 9"/>
            <p:cNvSpPr/>
            <p:nvPr/>
          </p:nvSpPr>
          <p:spPr bwMode="auto">
            <a:xfrm>
              <a:off x="6477000" y="3962400"/>
              <a:ext cx="2209800" cy="6096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err="1">
                  <a:solidFill>
                    <a:srgbClr val="000000"/>
                  </a:solidFill>
                  <a:effectLst>
                    <a:outerShdw blurRad="38100" dist="38100" dir="2700000" algn="tl">
                      <a:srgbClr val="000000">
                        <a:alpha val="43137"/>
                      </a:srgbClr>
                    </a:outerShdw>
                  </a:effectLst>
                  <a:latin typeface="Segoe" pitchFamily="34" charset="0"/>
                </a:rPr>
                <a:t>RouteHandler</a:t>
              </a:r>
              <a:endParaRPr lang="en-US" sz="2346" dirty="0">
                <a:solidFill>
                  <a:srgbClr val="000000"/>
                </a:solidFill>
                <a:effectLst>
                  <a:outerShdw blurRad="38100" dist="38100" dir="2700000" algn="tl">
                    <a:srgbClr val="000000">
                      <a:alpha val="43137"/>
                    </a:srgbClr>
                  </a:outerShdw>
                </a:effectLst>
                <a:latin typeface="Segoe" pitchFamily="34" charset="0"/>
              </a:endParaRPr>
            </a:p>
          </p:txBody>
        </p:sp>
        <p:sp>
          <p:nvSpPr>
            <p:cNvPr id="11" name="Rounded Rectangle 10"/>
            <p:cNvSpPr/>
            <p:nvPr/>
          </p:nvSpPr>
          <p:spPr bwMode="auto">
            <a:xfrm>
              <a:off x="6553200" y="4800600"/>
              <a:ext cx="2209800" cy="6096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1836" dirty="0" err="1">
                  <a:solidFill>
                    <a:srgbClr val="000000"/>
                  </a:solidFill>
                  <a:effectLst>
                    <a:outerShdw blurRad="38100" dist="38100" dir="2700000" algn="tl">
                      <a:srgbClr val="000000">
                        <a:alpha val="43137"/>
                      </a:srgbClr>
                    </a:outerShdw>
                  </a:effectLst>
                  <a:latin typeface="Segoe" pitchFamily="34" charset="0"/>
                </a:rPr>
                <a:t>IHttpHandler</a:t>
              </a:r>
              <a:endParaRPr lang="en-US" sz="2346" dirty="0">
                <a:solidFill>
                  <a:srgbClr val="000000"/>
                </a:solidFill>
                <a:effectLst>
                  <a:outerShdw blurRad="38100" dist="38100" dir="2700000" algn="tl">
                    <a:srgbClr val="000000">
                      <a:alpha val="43137"/>
                    </a:srgbClr>
                  </a:outerShdw>
                </a:effectLst>
                <a:latin typeface="Segoe" pitchFamily="34" charset="0"/>
              </a:endParaRPr>
            </a:p>
          </p:txBody>
        </p:sp>
        <p:sp>
          <p:nvSpPr>
            <p:cNvPr id="12" name="Down Arrow 11"/>
            <p:cNvSpPr/>
            <p:nvPr/>
          </p:nvSpPr>
          <p:spPr bwMode="auto">
            <a:xfrm>
              <a:off x="7239000" y="2057400"/>
              <a:ext cx="381000" cy="228600"/>
            </a:xfrm>
            <a:prstGeom prst="downArrow">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346" dirty="0">
                <a:solidFill>
                  <a:srgbClr val="FFFFFF"/>
                </a:solidFill>
                <a:effectLst>
                  <a:outerShdw blurRad="38100" dist="38100" dir="2700000" algn="tl">
                    <a:srgbClr val="000000">
                      <a:alpha val="43137"/>
                    </a:srgbClr>
                  </a:outerShdw>
                </a:effectLst>
                <a:latin typeface="Segoe" pitchFamily="34" charset="0"/>
              </a:endParaRPr>
            </a:p>
          </p:txBody>
        </p:sp>
        <p:sp>
          <p:nvSpPr>
            <p:cNvPr id="13" name="Down Arrow 12"/>
            <p:cNvSpPr/>
            <p:nvPr/>
          </p:nvSpPr>
          <p:spPr bwMode="auto">
            <a:xfrm>
              <a:off x="7239000" y="2895600"/>
              <a:ext cx="381000" cy="228600"/>
            </a:xfrm>
            <a:prstGeom prst="downArrow">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346" dirty="0">
                <a:solidFill>
                  <a:srgbClr val="FFFFFF"/>
                </a:solidFill>
                <a:effectLst>
                  <a:outerShdw blurRad="38100" dist="38100" dir="2700000" algn="tl">
                    <a:srgbClr val="000000">
                      <a:alpha val="43137"/>
                    </a:srgbClr>
                  </a:outerShdw>
                </a:effectLst>
                <a:latin typeface="Segoe" pitchFamily="34" charset="0"/>
              </a:endParaRPr>
            </a:p>
          </p:txBody>
        </p:sp>
        <p:sp>
          <p:nvSpPr>
            <p:cNvPr id="15" name="Down Arrow 14"/>
            <p:cNvSpPr/>
            <p:nvPr/>
          </p:nvSpPr>
          <p:spPr bwMode="auto">
            <a:xfrm>
              <a:off x="7239000" y="3733800"/>
              <a:ext cx="381000" cy="228600"/>
            </a:xfrm>
            <a:prstGeom prst="downArrow">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346" dirty="0">
                <a:solidFill>
                  <a:srgbClr val="FFFFFF"/>
                </a:solidFill>
                <a:effectLst>
                  <a:outerShdw blurRad="38100" dist="38100" dir="2700000" algn="tl">
                    <a:srgbClr val="000000">
                      <a:alpha val="43137"/>
                    </a:srgbClr>
                  </a:outerShdw>
                </a:effectLst>
                <a:latin typeface="Segoe" pitchFamily="34" charset="0"/>
              </a:endParaRPr>
            </a:p>
          </p:txBody>
        </p:sp>
        <p:sp>
          <p:nvSpPr>
            <p:cNvPr id="16" name="Down Arrow 15"/>
            <p:cNvSpPr/>
            <p:nvPr/>
          </p:nvSpPr>
          <p:spPr bwMode="auto">
            <a:xfrm>
              <a:off x="7239000" y="4572000"/>
              <a:ext cx="381000" cy="228600"/>
            </a:xfrm>
            <a:prstGeom prst="downArrow">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346" dirty="0">
                <a:solidFill>
                  <a:srgbClr val="FFFFFF"/>
                </a:solidFill>
                <a:effectLst>
                  <a:outerShdw blurRad="38100" dist="38100" dir="2700000" algn="tl">
                    <a:srgbClr val="000000">
                      <a:alpha val="43137"/>
                    </a:srgbClr>
                  </a:outerShdw>
                </a:effectLst>
                <a:latin typeface="Segoe" pitchFamily="34" charset="0"/>
              </a:endParaRPr>
            </a:p>
          </p:txBody>
        </p:sp>
      </p:grpSp>
      <p:sp>
        <p:nvSpPr>
          <p:cNvPr id="17" name="Down Arrow 16"/>
          <p:cNvSpPr/>
          <p:nvPr/>
        </p:nvSpPr>
        <p:spPr bwMode="auto">
          <a:xfrm>
            <a:off x="4897049" y="1010320"/>
            <a:ext cx="544019" cy="699453"/>
          </a:xfrm>
          <a:prstGeom prst="downArrow">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346" dirty="0">
              <a:solidFill>
                <a:srgbClr val="FFFFFF"/>
              </a:solidFill>
              <a:effectLst>
                <a:outerShdw blurRad="38100" dist="38100" dir="2700000" algn="tl">
                  <a:srgbClr val="000000">
                    <a:alpha val="43137"/>
                  </a:srgbClr>
                </a:outerShdw>
              </a:effectLst>
              <a:latin typeface="Segoe" pitchFamily="34" charset="0"/>
            </a:endParaRPr>
          </a:p>
        </p:txBody>
      </p:sp>
      <p:sp>
        <p:nvSpPr>
          <p:cNvPr id="18" name="TextBox 17"/>
          <p:cNvSpPr txBox="1"/>
          <p:nvPr/>
        </p:nvSpPr>
        <p:spPr>
          <a:xfrm>
            <a:off x="3575861" y="1177654"/>
            <a:ext cx="1243471" cy="382308"/>
          </a:xfrm>
          <a:prstGeom prst="rect">
            <a:avLst/>
          </a:prstGeom>
          <a:noFill/>
        </p:spPr>
        <p:txBody>
          <a:bodyPr wrap="square" rtlCol="0">
            <a:spAutoFit/>
          </a:bodyPr>
          <a:lstStyle/>
          <a:p>
            <a:r>
              <a:rPr lang="en-US" sz="1836" dirty="0"/>
              <a:t>Request</a:t>
            </a:r>
          </a:p>
        </p:txBody>
      </p:sp>
      <p:sp>
        <p:nvSpPr>
          <p:cNvPr id="19" name="Down Arrow 18"/>
          <p:cNvSpPr/>
          <p:nvPr/>
        </p:nvSpPr>
        <p:spPr bwMode="auto">
          <a:xfrm>
            <a:off x="4974766" y="5828770"/>
            <a:ext cx="544019" cy="699453"/>
          </a:xfrm>
          <a:prstGeom prst="downArrow">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346" dirty="0">
              <a:solidFill>
                <a:srgbClr val="FFFFFF"/>
              </a:solidFill>
              <a:effectLst>
                <a:outerShdw blurRad="38100" dist="38100" dir="2700000" algn="tl">
                  <a:srgbClr val="000000">
                    <a:alpha val="43137"/>
                  </a:srgbClr>
                </a:outerShdw>
              </a:effectLst>
              <a:latin typeface="Segoe" pitchFamily="34" charset="0"/>
            </a:endParaRPr>
          </a:p>
        </p:txBody>
      </p:sp>
      <p:sp>
        <p:nvSpPr>
          <p:cNvPr id="20" name="TextBox 19"/>
          <p:cNvSpPr txBox="1"/>
          <p:nvPr/>
        </p:nvSpPr>
        <p:spPr>
          <a:xfrm>
            <a:off x="3575861" y="5828770"/>
            <a:ext cx="1243471" cy="382308"/>
          </a:xfrm>
          <a:prstGeom prst="rect">
            <a:avLst/>
          </a:prstGeom>
          <a:noFill/>
        </p:spPr>
        <p:txBody>
          <a:bodyPr wrap="square" rtlCol="0">
            <a:spAutoFit/>
          </a:bodyPr>
          <a:lstStyle/>
          <a:p>
            <a:r>
              <a:rPr lang="en-US" sz="1836" dirty="0"/>
              <a:t>Response</a:t>
            </a:r>
          </a:p>
        </p:txBody>
      </p:sp>
      <p:sp>
        <p:nvSpPr>
          <p:cNvPr id="21" name="Oval Callout 20"/>
          <p:cNvSpPr/>
          <p:nvPr/>
        </p:nvSpPr>
        <p:spPr bwMode="auto">
          <a:xfrm>
            <a:off x="7383991" y="1865206"/>
            <a:ext cx="2953244" cy="932603"/>
          </a:xfrm>
          <a:prstGeom prst="wedgeEllipseCallout">
            <a:avLst>
              <a:gd name="adj1" fmla="val -80223"/>
              <a:gd name="adj2" fmla="val 54079"/>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3256" tIns="46628" rIns="93256" bIns="46628" numCol="1" rtlCol="0" anchor="ctr" anchorCtr="0" compatLnSpc="1">
            <a:prstTxWarp prst="textNoShape">
              <a:avLst/>
            </a:prstTxWarp>
          </a:bodyPr>
          <a:lstStyle/>
          <a:p>
            <a:pPr algn="ctr"/>
            <a:r>
              <a:rPr lang="en-US" sz="2040" dirty="0">
                <a:solidFill>
                  <a:schemeClr val="bg1"/>
                </a:solidFill>
              </a:rPr>
              <a:t>Stores Route Definitions</a:t>
            </a:r>
          </a:p>
        </p:txBody>
      </p:sp>
      <p:sp>
        <p:nvSpPr>
          <p:cNvPr id="22" name="Oval Callout 21"/>
          <p:cNvSpPr/>
          <p:nvPr/>
        </p:nvSpPr>
        <p:spPr bwMode="auto">
          <a:xfrm>
            <a:off x="7383991" y="3264111"/>
            <a:ext cx="2953244" cy="932603"/>
          </a:xfrm>
          <a:prstGeom prst="wedgeEllipseCallout">
            <a:avLst>
              <a:gd name="adj1" fmla="val -81885"/>
              <a:gd name="adj2" fmla="val 460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3256" tIns="46628" rIns="93256" bIns="46628" numCol="1" rtlCol="0" anchor="ctr" anchorCtr="0" compatLnSpc="1">
            <a:prstTxWarp prst="textNoShape">
              <a:avLst/>
            </a:prstTxWarp>
          </a:bodyPr>
          <a:lstStyle/>
          <a:p>
            <a:pPr algn="ctr"/>
            <a:r>
              <a:rPr lang="en-US" sz="2040" dirty="0">
                <a:solidFill>
                  <a:schemeClr val="bg1"/>
                </a:solidFill>
              </a:rPr>
              <a:t>Determines Match</a:t>
            </a:r>
          </a:p>
        </p:txBody>
      </p:sp>
      <p:sp>
        <p:nvSpPr>
          <p:cNvPr id="23" name="Oval Callout 22"/>
          <p:cNvSpPr/>
          <p:nvPr/>
        </p:nvSpPr>
        <p:spPr bwMode="auto">
          <a:xfrm>
            <a:off x="7539425" y="4429866"/>
            <a:ext cx="2953244" cy="932603"/>
          </a:xfrm>
          <a:prstGeom prst="wedgeEllipseCallout">
            <a:avLst>
              <a:gd name="adj1" fmla="val -86872"/>
              <a:gd name="adj2" fmla="val -26974"/>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3256" tIns="46628" rIns="93256" bIns="46628" numCol="1" rtlCol="0" anchor="ctr" anchorCtr="0" compatLnSpc="1">
            <a:prstTxWarp prst="textNoShape">
              <a:avLst/>
            </a:prstTxWarp>
          </a:bodyPr>
          <a:lstStyle/>
          <a:p>
            <a:pPr algn="ctr"/>
            <a:r>
              <a:rPr lang="en-US" sz="2040" dirty="0">
                <a:solidFill>
                  <a:schemeClr val="bg1"/>
                </a:solidFill>
              </a:rPr>
              <a:t>Selects HTTP</a:t>
            </a:r>
          </a:p>
          <a:p>
            <a:pPr algn="ctr"/>
            <a:r>
              <a:rPr lang="en-US" sz="2040" dirty="0">
                <a:solidFill>
                  <a:schemeClr val="bg1"/>
                </a:solidFill>
              </a:rPr>
              <a:t>Handler</a:t>
            </a:r>
          </a:p>
        </p:txBody>
      </p:sp>
    </p:spTree>
    <p:extLst>
      <p:ext uri="{BB962C8B-B14F-4D97-AF65-F5344CB8AC3E}">
        <p14:creationId xmlns:p14="http://schemas.microsoft.com/office/powerpoint/2010/main" val="4289486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 benefits of MVC?</a:t>
            </a:r>
          </a:p>
        </p:txBody>
      </p:sp>
      <p:sp>
        <p:nvSpPr>
          <p:cNvPr id="4" name="Text Placeholder 3"/>
          <p:cNvSpPr>
            <a:spLocks noGrp="1"/>
          </p:cNvSpPr>
          <p:nvPr>
            <p:ph type="body" sz="quarter" idx="10"/>
          </p:nvPr>
        </p:nvSpPr>
        <p:spPr>
          <a:xfrm>
            <a:off x="283717" y="1135062"/>
            <a:ext cx="11573320" cy="2446824"/>
          </a:xfrm>
        </p:spPr>
        <p:txBody>
          <a:bodyPr/>
          <a:lstStyle/>
          <a:p>
            <a:pPr lvl="1"/>
            <a:r>
              <a:rPr lang="en-US" sz="2400" b="1" dirty="0"/>
              <a:t>Separation of concerns</a:t>
            </a:r>
          </a:p>
          <a:p>
            <a:pPr lvl="2"/>
            <a:r>
              <a:rPr lang="en-US" dirty="0"/>
              <a:t>Between view and model</a:t>
            </a:r>
          </a:p>
          <a:p>
            <a:pPr lvl="2"/>
            <a:r>
              <a:rPr lang="en-US" dirty="0"/>
              <a:t>A fundamental software engineering principle</a:t>
            </a:r>
          </a:p>
          <a:p>
            <a:pPr lvl="2"/>
            <a:r>
              <a:rPr lang="en-US" dirty="0"/>
              <a:t>Code that is </a:t>
            </a:r>
          </a:p>
          <a:p>
            <a:pPr lvl="3"/>
            <a:r>
              <a:rPr lang="en-US" dirty="0"/>
              <a:t>Easier to test</a:t>
            </a:r>
          </a:p>
          <a:p>
            <a:pPr lvl="3"/>
            <a:r>
              <a:rPr lang="en-US" dirty="0"/>
              <a:t>Easier to maintain</a:t>
            </a:r>
          </a:p>
          <a:p>
            <a:pPr lvl="3"/>
            <a:r>
              <a:rPr lang="en-US" dirty="0"/>
              <a:t>Easier to plug model into different views (e.g. for different clients like web vs. mobile)</a:t>
            </a:r>
          </a:p>
        </p:txBody>
      </p:sp>
    </p:spTree>
    <p:extLst>
      <p:ext uri="{BB962C8B-B14F-4D97-AF65-F5344CB8AC3E}">
        <p14:creationId xmlns:p14="http://schemas.microsoft.com/office/powerpoint/2010/main" val="314780559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a:lstStyle/>
          <a:p>
            <a:pPr algn="ctr"/>
            <a:r>
              <a:rPr lang="en-US" dirty="0"/>
              <a:t>MVP Design Pattern</a:t>
            </a:r>
          </a:p>
        </p:txBody>
      </p:sp>
    </p:spTree>
    <p:extLst>
      <p:ext uri="{BB962C8B-B14F-4D97-AF65-F5344CB8AC3E}">
        <p14:creationId xmlns:p14="http://schemas.microsoft.com/office/powerpoint/2010/main" val="3231079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237" y="243375"/>
            <a:ext cx="11658600" cy="772202"/>
          </a:xfrm>
        </p:spPr>
        <p:txBody>
          <a:bodyPr/>
          <a:lstStyle/>
          <a:p>
            <a:r>
              <a:rPr lang="en-US" b="1" dirty="0"/>
              <a:t>Model View Presenter Web Forms Framework</a:t>
            </a:r>
            <a:endParaRPr lang="en-US" dirty="0"/>
          </a:p>
        </p:txBody>
      </p:sp>
      <p:sp>
        <p:nvSpPr>
          <p:cNvPr id="3" name="Text Placeholder 2"/>
          <p:cNvSpPr>
            <a:spLocks noGrp="1"/>
          </p:cNvSpPr>
          <p:nvPr>
            <p:ph type="body" idx="1"/>
          </p:nvPr>
        </p:nvSpPr>
        <p:spPr>
          <a:xfrm>
            <a:off x="503237" y="1287462"/>
            <a:ext cx="10363200" cy="2788456"/>
          </a:xfrm>
        </p:spPr>
        <p:txBody>
          <a:bodyPr/>
          <a:lstStyle/>
          <a:p>
            <a:pPr marL="231531" indent="-231531" defTabSz="932597">
              <a:defRPr/>
            </a:pPr>
            <a:r>
              <a:rPr lang="en-US" sz="3600" dirty="0"/>
              <a:t>The simplest way to explain the pattern is to consider a checkout at a supermarket. </a:t>
            </a:r>
          </a:p>
          <a:p>
            <a:pPr marL="231531" indent="-231531" defTabSz="932597">
              <a:defRPr/>
            </a:pPr>
            <a:r>
              <a:rPr lang="en-US" sz="3600" dirty="0" err="1"/>
              <a:t>Visualise</a:t>
            </a:r>
            <a:r>
              <a:rPr lang="en-US" sz="3600" dirty="0"/>
              <a:t> that you, the customer, are the View, the cashier is the Presenter and the cash register is the Model.</a:t>
            </a:r>
          </a:p>
        </p:txBody>
      </p:sp>
      <p:pic>
        <p:nvPicPr>
          <p:cNvPr id="3074" name="Picture 2" descr="mvp pattern">
            <a:extLst>
              <a:ext uri="{FF2B5EF4-FFF2-40B4-BE49-F238E27FC236}">
                <a16:creationId xmlns:a16="http://schemas.microsoft.com/office/drawing/2014/main" id="{490C0D6C-4227-467A-9681-6AA94BC338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5699" y="4347803"/>
            <a:ext cx="9296400" cy="12954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FFDEB67-B188-4E0A-A557-5545A9E4B5F2}"/>
              </a:ext>
            </a:extLst>
          </p:cNvPr>
          <p:cNvSpPr/>
          <p:nvPr/>
        </p:nvSpPr>
        <p:spPr>
          <a:xfrm>
            <a:off x="943431" y="6469062"/>
            <a:ext cx="11193462" cy="369332"/>
          </a:xfrm>
          <a:prstGeom prst="rect">
            <a:avLst/>
          </a:prstGeom>
        </p:spPr>
        <p:txBody>
          <a:bodyPr wrap="square">
            <a:spAutoFit/>
          </a:bodyPr>
          <a:lstStyle/>
          <a:p>
            <a:r>
              <a:rPr lang="en-US" dirty="0"/>
              <a:t>Example Reference: http://www.bradoncode.com/blog/2012/04/mvp-design-pattern-survival-kit.html</a:t>
            </a:r>
          </a:p>
        </p:txBody>
      </p:sp>
    </p:spTree>
    <p:extLst>
      <p:ext uri="{BB962C8B-B14F-4D97-AF65-F5344CB8AC3E}">
        <p14:creationId xmlns:p14="http://schemas.microsoft.com/office/powerpoint/2010/main" val="391631480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237" y="243375"/>
            <a:ext cx="11658600" cy="772202"/>
          </a:xfrm>
        </p:spPr>
        <p:txBody>
          <a:bodyPr/>
          <a:lstStyle/>
          <a:p>
            <a:r>
              <a:rPr lang="en-US" b="1" dirty="0"/>
              <a:t>Model View Presenter Web Forms Framework</a:t>
            </a:r>
            <a:endParaRPr lang="en-US" dirty="0"/>
          </a:p>
        </p:txBody>
      </p:sp>
      <p:sp>
        <p:nvSpPr>
          <p:cNvPr id="3" name="Text Placeholder 2"/>
          <p:cNvSpPr>
            <a:spLocks noGrp="1"/>
          </p:cNvSpPr>
          <p:nvPr>
            <p:ph type="body" idx="1"/>
          </p:nvPr>
        </p:nvSpPr>
        <p:spPr>
          <a:xfrm>
            <a:off x="335288" y="3040062"/>
            <a:ext cx="12085638" cy="2597634"/>
          </a:xfrm>
        </p:spPr>
        <p:txBody>
          <a:bodyPr/>
          <a:lstStyle/>
          <a:p>
            <a:r>
              <a:rPr lang="en-US" sz="3200" b="1" dirty="0"/>
              <a:t>Key point:</a:t>
            </a:r>
            <a:r>
              <a:rPr lang="en-US" sz="3200" dirty="0"/>
              <a:t> The view will never access the model directly.</a:t>
            </a:r>
          </a:p>
          <a:p>
            <a:r>
              <a:rPr lang="en-US" sz="3200" b="1" dirty="0"/>
              <a:t>Key point:</a:t>
            </a:r>
            <a:r>
              <a:rPr lang="en-US" sz="3200" dirty="0"/>
              <a:t> We need to be able to replace the View without having to change the Presenter.</a:t>
            </a:r>
          </a:p>
          <a:p>
            <a:r>
              <a:rPr lang="en-US" sz="3200" b="1" dirty="0"/>
              <a:t>Key point:</a:t>
            </a:r>
            <a:r>
              <a:rPr lang="en-US" sz="3200" dirty="0"/>
              <a:t> The Presenter will make all the decisions about interactions and the Model will make the business logic decisions.</a:t>
            </a:r>
          </a:p>
        </p:txBody>
      </p:sp>
      <p:pic>
        <p:nvPicPr>
          <p:cNvPr id="3074" name="Picture 2" descr="mvp pattern">
            <a:extLst>
              <a:ext uri="{FF2B5EF4-FFF2-40B4-BE49-F238E27FC236}">
                <a16:creationId xmlns:a16="http://schemas.microsoft.com/office/drawing/2014/main" id="{490C0D6C-4227-467A-9681-6AA94BC338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1037" y="1516062"/>
            <a:ext cx="8563094" cy="119321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7C4497D-7751-4BA4-A861-A07ADD2CECB9}"/>
              </a:ext>
            </a:extLst>
          </p:cNvPr>
          <p:cNvSpPr/>
          <p:nvPr/>
        </p:nvSpPr>
        <p:spPr>
          <a:xfrm>
            <a:off x="943431" y="6469062"/>
            <a:ext cx="11193462" cy="369332"/>
          </a:xfrm>
          <a:prstGeom prst="rect">
            <a:avLst/>
          </a:prstGeom>
        </p:spPr>
        <p:txBody>
          <a:bodyPr wrap="square">
            <a:spAutoFit/>
          </a:bodyPr>
          <a:lstStyle/>
          <a:p>
            <a:r>
              <a:rPr lang="en-US" dirty="0"/>
              <a:t>Example Reference: http://www.bradoncode.com/blog/2012/04/mvp-design-pattern-survival-kit.html</a:t>
            </a:r>
          </a:p>
        </p:txBody>
      </p:sp>
    </p:spTree>
    <p:extLst>
      <p:ext uri="{BB962C8B-B14F-4D97-AF65-F5344CB8AC3E}">
        <p14:creationId xmlns:p14="http://schemas.microsoft.com/office/powerpoint/2010/main" val="299217255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 benefits of MVP?</a:t>
            </a:r>
          </a:p>
        </p:txBody>
      </p:sp>
      <p:sp>
        <p:nvSpPr>
          <p:cNvPr id="4" name="Text Placeholder 3"/>
          <p:cNvSpPr>
            <a:spLocks noGrp="1"/>
          </p:cNvSpPr>
          <p:nvPr>
            <p:ph type="body" sz="quarter" idx="10"/>
          </p:nvPr>
        </p:nvSpPr>
        <p:spPr>
          <a:xfrm>
            <a:off x="283717" y="1135062"/>
            <a:ext cx="11573320" cy="3576364"/>
          </a:xfrm>
        </p:spPr>
        <p:txBody>
          <a:bodyPr/>
          <a:lstStyle/>
          <a:p>
            <a:pPr lvl="1"/>
            <a:r>
              <a:rPr lang="en-US" sz="3200" dirty="0"/>
              <a:t>View layer decoupled from the model (separation of concerns)</a:t>
            </a:r>
          </a:p>
          <a:p>
            <a:pPr lvl="2"/>
            <a:r>
              <a:rPr lang="en-US" sz="2800" dirty="0"/>
              <a:t>Easier to maintain</a:t>
            </a:r>
          </a:p>
          <a:p>
            <a:pPr lvl="2"/>
            <a:r>
              <a:rPr lang="en-US" sz="2800" dirty="0"/>
              <a:t>Easier to test</a:t>
            </a:r>
          </a:p>
          <a:p>
            <a:pPr lvl="2"/>
            <a:r>
              <a:rPr lang="en-US" sz="2800" dirty="0"/>
              <a:t>Easier to replace/refactor</a:t>
            </a:r>
          </a:p>
          <a:p>
            <a:pPr lvl="1"/>
            <a:r>
              <a:rPr lang="en-US" sz="3200" dirty="0"/>
              <a:t>No more code behind page!!!</a:t>
            </a:r>
          </a:p>
          <a:p>
            <a:pPr lvl="1"/>
            <a:endParaRPr lang="en-US" sz="3200" dirty="0"/>
          </a:p>
        </p:txBody>
      </p:sp>
    </p:spTree>
    <p:extLst>
      <p:ext uri="{BB962C8B-B14F-4D97-AF65-F5344CB8AC3E}">
        <p14:creationId xmlns:p14="http://schemas.microsoft.com/office/powerpoint/2010/main" val="338933263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B49DFE-1CA2-4D5D-A6D4-9A503BDB4EEF}"/>
              </a:ext>
            </a:extLst>
          </p:cNvPr>
          <p:cNvSpPr/>
          <p:nvPr/>
        </p:nvSpPr>
        <p:spPr>
          <a:xfrm>
            <a:off x="4237037" y="3040062"/>
            <a:ext cx="3033203" cy="830997"/>
          </a:xfrm>
          <a:prstGeom prst="rect">
            <a:avLst/>
          </a:prstGeom>
        </p:spPr>
        <p:txBody>
          <a:bodyPr wrap="none">
            <a:spAutoFit/>
          </a:bodyPr>
          <a:lstStyle/>
          <a:p>
            <a:r>
              <a:rPr lang="en-US" sz="4800" dirty="0">
                <a:latin typeface="+mj-lt"/>
              </a:rPr>
              <a:t>Thank you!</a:t>
            </a:r>
          </a:p>
        </p:txBody>
      </p:sp>
    </p:spTree>
    <p:extLst>
      <p:ext uri="{BB962C8B-B14F-4D97-AF65-F5344CB8AC3E}">
        <p14:creationId xmlns:p14="http://schemas.microsoft.com/office/powerpoint/2010/main" val="12297260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4294967295"/>
          </p:nvPr>
        </p:nvSpPr>
        <p:spPr>
          <a:xfrm>
            <a:off x="1821884" y="1036678"/>
            <a:ext cx="8848782" cy="2833340"/>
          </a:xfrm>
          <a:prstGeom prst="rect">
            <a:avLst/>
          </a:prstGeom>
        </p:spPr>
        <p:txBody>
          <a:bodyPr/>
          <a:lstStyle/>
          <a:p>
            <a:r>
              <a:rPr lang="en-US" sz="2448" dirty="0">
                <a:cs typeface="Arial"/>
              </a:rPr>
              <a:t>Simple .NET class that </a:t>
            </a:r>
            <a:r>
              <a:rPr lang="en-US" sz="2448" dirty="0">
                <a:solidFill>
                  <a:srgbClr val="C00000"/>
                </a:solidFill>
                <a:latin typeface="Segoe Print" pitchFamily="2" charset="0"/>
                <a:cs typeface="Arial"/>
              </a:rPr>
              <a:t>orchestrates</a:t>
            </a:r>
            <a:r>
              <a:rPr lang="en-US" sz="2448" dirty="0">
                <a:cs typeface="Arial"/>
              </a:rPr>
              <a:t> entire request </a:t>
            </a:r>
          </a:p>
          <a:p>
            <a:r>
              <a:rPr lang="en-US" sz="2448" dirty="0">
                <a:cs typeface="Arial"/>
              </a:rPr>
              <a:t>Exposes 1-to-many public methods called </a:t>
            </a:r>
            <a:r>
              <a:rPr lang="en-US" sz="2448" dirty="0">
                <a:solidFill>
                  <a:srgbClr val="C00000"/>
                </a:solidFill>
                <a:latin typeface="Segoe Print" pitchFamily="2" charset="0"/>
                <a:cs typeface="Arial"/>
              </a:rPr>
              <a:t>Action Methods</a:t>
            </a:r>
            <a:r>
              <a:rPr lang="en-US" sz="2448" dirty="0">
                <a:solidFill>
                  <a:srgbClr val="FF0000"/>
                </a:solidFill>
                <a:latin typeface="Segoe Print" pitchFamily="2" charset="0"/>
                <a:cs typeface="Arial"/>
              </a:rPr>
              <a:t>…</a:t>
            </a:r>
          </a:p>
          <a:p>
            <a:r>
              <a:rPr lang="en-US" sz="2448" dirty="0">
                <a:cs typeface="Arial"/>
              </a:rPr>
              <a:t>Each Action Method returns an </a:t>
            </a:r>
            <a:r>
              <a:rPr lang="en-US" sz="2448" dirty="0">
                <a:solidFill>
                  <a:srgbClr val="C00000"/>
                </a:solidFill>
                <a:latin typeface="Segoe Print" pitchFamily="2" charset="0"/>
                <a:cs typeface="Arial"/>
              </a:rPr>
              <a:t>Action Result</a:t>
            </a:r>
            <a:r>
              <a:rPr lang="en-US" sz="2448" dirty="0">
                <a:solidFill>
                  <a:srgbClr val="FF0000"/>
                </a:solidFill>
                <a:latin typeface="Segoe Print" pitchFamily="2" charset="0"/>
                <a:cs typeface="Arial"/>
              </a:rPr>
              <a:t>… </a:t>
            </a:r>
            <a:r>
              <a:rPr lang="en-US" sz="2448" dirty="0">
                <a:cs typeface="Arial"/>
              </a:rPr>
              <a:t>(HTML, JSON, string, file, etc.) </a:t>
            </a:r>
            <a:endParaRPr lang="en-US" dirty="0">
              <a:solidFill>
                <a:srgbClr val="FF0000"/>
              </a:solidFill>
              <a:latin typeface="Segoe Print" pitchFamily="2" charset="0"/>
              <a:cs typeface="Arial"/>
            </a:endParaRPr>
          </a:p>
          <a:p>
            <a:endParaRPr lang="en-US" dirty="0">
              <a:solidFill>
                <a:srgbClr val="FF0000"/>
              </a:solidFill>
              <a:latin typeface="Segoe Print" pitchFamily="2" charset="0"/>
              <a:cs typeface="Arial"/>
            </a:endParaRPr>
          </a:p>
          <a:p>
            <a:endParaRPr lang="en-US" dirty="0">
              <a:cs typeface="Arial"/>
            </a:endParaRPr>
          </a:p>
          <a:p>
            <a:pPr lvl="1"/>
            <a:endParaRPr lang="en-US" dirty="0"/>
          </a:p>
        </p:txBody>
      </p:sp>
      <p:sp>
        <p:nvSpPr>
          <p:cNvPr id="2" name="Title 1"/>
          <p:cNvSpPr>
            <a:spLocks noGrp="1"/>
          </p:cNvSpPr>
          <p:nvPr>
            <p:ph type="title"/>
          </p:nvPr>
        </p:nvSpPr>
        <p:spPr/>
        <p:txBody>
          <a:bodyPr/>
          <a:lstStyle/>
          <a:p>
            <a:r>
              <a:rPr lang="en-US" dirty="0"/>
              <a:t>What is a Controller?</a:t>
            </a:r>
          </a:p>
        </p:txBody>
      </p:sp>
      <p:sp>
        <p:nvSpPr>
          <p:cNvPr id="3" name="Rounded Rectangle 2"/>
          <p:cNvSpPr/>
          <p:nvPr/>
        </p:nvSpPr>
        <p:spPr>
          <a:xfrm>
            <a:off x="3270007" y="3299209"/>
            <a:ext cx="5996740" cy="2868006"/>
          </a:xfrm>
          <a:prstGeom prst="round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59"/>
            <a:r>
              <a:rPr lang="en-US" sz="1836" dirty="0">
                <a:solidFill>
                  <a:srgbClr val="000000"/>
                </a:solidFill>
                <a:latin typeface="Segoe"/>
              </a:rPr>
              <a:t>Public class </a:t>
            </a:r>
            <a:r>
              <a:rPr lang="en-US" sz="1836" dirty="0" err="1">
                <a:solidFill>
                  <a:srgbClr val="000000"/>
                </a:solidFill>
                <a:latin typeface="Segoe"/>
              </a:rPr>
              <a:t>CustomerController</a:t>
            </a:r>
            <a:r>
              <a:rPr lang="en-US" sz="1836" dirty="0">
                <a:solidFill>
                  <a:srgbClr val="000000"/>
                </a:solidFill>
                <a:latin typeface="Segoe"/>
              </a:rPr>
              <a:t> : Controller</a:t>
            </a:r>
          </a:p>
          <a:p>
            <a:pPr defTabSz="932559"/>
            <a:r>
              <a:rPr lang="en-US" sz="1836" dirty="0">
                <a:solidFill>
                  <a:srgbClr val="000000"/>
                </a:solidFill>
                <a:latin typeface="Segoe"/>
              </a:rPr>
              <a:t>{</a:t>
            </a:r>
          </a:p>
          <a:p>
            <a:pPr defTabSz="932559"/>
            <a:r>
              <a:rPr lang="en-US" sz="1836" dirty="0">
                <a:solidFill>
                  <a:srgbClr val="000000"/>
                </a:solidFill>
                <a:latin typeface="Segoe"/>
              </a:rPr>
              <a:t>    [</a:t>
            </a:r>
            <a:r>
              <a:rPr lang="en-US" sz="1836" dirty="0" err="1">
                <a:solidFill>
                  <a:srgbClr val="FFFF00"/>
                </a:solidFill>
                <a:latin typeface="Segoe"/>
              </a:rPr>
              <a:t>HttpPost</a:t>
            </a:r>
            <a:r>
              <a:rPr lang="en-US" sz="1836" dirty="0">
                <a:solidFill>
                  <a:srgbClr val="000000"/>
                </a:solidFill>
                <a:latin typeface="Segoe"/>
              </a:rPr>
              <a:t>]</a:t>
            </a:r>
          </a:p>
          <a:p>
            <a:pPr defTabSz="932559"/>
            <a:r>
              <a:rPr lang="en-US" sz="1836" dirty="0">
                <a:solidFill>
                  <a:srgbClr val="000000"/>
                </a:solidFill>
                <a:latin typeface="Segoe"/>
              </a:rPr>
              <a:t>    public </a:t>
            </a:r>
            <a:r>
              <a:rPr lang="en-US" sz="1836" dirty="0" err="1">
                <a:solidFill>
                  <a:srgbClr val="FFFF00"/>
                </a:solidFill>
                <a:latin typeface="Segoe"/>
              </a:rPr>
              <a:t>ActionResult</a:t>
            </a:r>
            <a:r>
              <a:rPr lang="en-US" sz="1836" dirty="0">
                <a:solidFill>
                  <a:srgbClr val="FFFF00"/>
                </a:solidFill>
                <a:latin typeface="Segoe"/>
              </a:rPr>
              <a:t> Create</a:t>
            </a:r>
            <a:r>
              <a:rPr lang="en-US" sz="1836" dirty="0">
                <a:solidFill>
                  <a:srgbClr val="000000"/>
                </a:solidFill>
                <a:latin typeface="Segoe"/>
              </a:rPr>
              <a:t>(</a:t>
            </a:r>
            <a:r>
              <a:rPr lang="en-US" sz="1836" dirty="0">
                <a:solidFill>
                  <a:srgbClr val="FFFF00"/>
                </a:solidFill>
                <a:latin typeface="Segoe"/>
              </a:rPr>
              <a:t>Model model</a:t>
            </a:r>
            <a:r>
              <a:rPr lang="en-US" sz="1836" dirty="0">
                <a:solidFill>
                  <a:srgbClr val="000000"/>
                </a:solidFill>
                <a:latin typeface="Segoe"/>
              </a:rPr>
              <a:t>)        </a:t>
            </a:r>
          </a:p>
          <a:p>
            <a:pPr defTabSz="932559"/>
            <a:r>
              <a:rPr lang="en-US" sz="1836" dirty="0">
                <a:solidFill>
                  <a:srgbClr val="000000"/>
                </a:solidFill>
                <a:latin typeface="Segoe"/>
              </a:rPr>
              <a:t>    {             </a:t>
            </a:r>
          </a:p>
          <a:p>
            <a:pPr defTabSz="932559"/>
            <a:r>
              <a:rPr lang="en-US" sz="1836" dirty="0">
                <a:solidFill>
                  <a:srgbClr val="000000"/>
                </a:solidFill>
                <a:latin typeface="Segoe"/>
              </a:rPr>
              <a:t>         //…. Receives and processes submitted data</a:t>
            </a:r>
          </a:p>
          <a:p>
            <a:pPr defTabSz="932559"/>
            <a:r>
              <a:rPr lang="en-US" sz="1836" dirty="0">
                <a:solidFill>
                  <a:srgbClr val="000000"/>
                </a:solidFill>
                <a:latin typeface="Segoe"/>
              </a:rPr>
              <a:t>         return view(“Create”);</a:t>
            </a:r>
          </a:p>
          <a:p>
            <a:pPr defTabSz="932559"/>
            <a:r>
              <a:rPr lang="en-US" sz="1836" dirty="0">
                <a:solidFill>
                  <a:srgbClr val="000000"/>
                </a:solidFill>
                <a:latin typeface="Segoe"/>
              </a:rPr>
              <a:t>    }</a:t>
            </a:r>
          </a:p>
          <a:p>
            <a:pPr defTabSz="932559"/>
            <a:r>
              <a:rPr lang="en-US" sz="1836" dirty="0">
                <a:solidFill>
                  <a:srgbClr val="000000"/>
                </a:solidFill>
                <a:latin typeface="Segoe"/>
              </a:rPr>
              <a:t>}</a:t>
            </a:r>
          </a:p>
        </p:txBody>
      </p:sp>
      <p:sp>
        <p:nvSpPr>
          <p:cNvPr id="6" name="Rounded Rectangular Callout 5"/>
          <p:cNvSpPr/>
          <p:nvPr/>
        </p:nvSpPr>
        <p:spPr bwMode="auto">
          <a:xfrm>
            <a:off x="8785400" y="2900136"/>
            <a:ext cx="1604481" cy="385055"/>
          </a:xfrm>
          <a:prstGeom prst="wedgeRoundRectCallout">
            <a:avLst>
              <a:gd name="adj1" fmla="val -208572"/>
              <a:gd name="adj2" fmla="val 343414"/>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3260" tIns="46630" rIns="93260" bIns="46630" numCol="1" rtlCol="0" anchor="ctr" anchorCtr="0" compatLnSpc="1">
            <a:prstTxWarp prst="textNoShape">
              <a:avLst/>
            </a:prstTxWarp>
          </a:bodyPr>
          <a:lstStyle/>
          <a:p>
            <a:pPr defTabSz="932559"/>
            <a:r>
              <a:rPr lang="en-US" sz="1428" dirty="0">
                <a:solidFill>
                  <a:srgbClr val="0000FF"/>
                </a:solidFill>
                <a:latin typeface="Segoe Print" pitchFamily="2" charset="0"/>
              </a:rPr>
              <a:t>Action Method</a:t>
            </a:r>
          </a:p>
        </p:txBody>
      </p:sp>
      <p:sp>
        <p:nvSpPr>
          <p:cNvPr id="7" name="Rounded Rectangular Callout 6"/>
          <p:cNvSpPr/>
          <p:nvPr/>
        </p:nvSpPr>
        <p:spPr bwMode="auto">
          <a:xfrm>
            <a:off x="8647513" y="3684978"/>
            <a:ext cx="1880254" cy="385055"/>
          </a:xfrm>
          <a:prstGeom prst="wedgeRoundRectCallout">
            <a:avLst>
              <a:gd name="adj1" fmla="val -121639"/>
              <a:gd name="adj2" fmla="val 129861"/>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3260" tIns="46630" rIns="93260" bIns="46630" numCol="1" rtlCol="0" anchor="ctr" anchorCtr="0" compatLnSpc="1">
            <a:prstTxWarp prst="textNoShape">
              <a:avLst/>
            </a:prstTxWarp>
          </a:bodyPr>
          <a:lstStyle/>
          <a:p>
            <a:pPr defTabSz="932559"/>
            <a:r>
              <a:rPr lang="en-US" sz="1428" dirty="0">
                <a:solidFill>
                  <a:srgbClr val="0000FF"/>
                </a:solidFill>
                <a:latin typeface="Segoe Print" pitchFamily="2" charset="0"/>
              </a:rPr>
              <a:t>Action Parameter</a:t>
            </a:r>
          </a:p>
        </p:txBody>
      </p:sp>
      <p:sp>
        <p:nvSpPr>
          <p:cNvPr id="8" name="Rounded Rectangular Callout 7"/>
          <p:cNvSpPr/>
          <p:nvPr/>
        </p:nvSpPr>
        <p:spPr bwMode="auto">
          <a:xfrm>
            <a:off x="1978899" y="3385162"/>
            <a:ext cx="1291108" cy="385055"/>
          </a:xfrm>
          <a:prstGeom prst="wedgeRoundRectCallout">
            <a:avLst>
              <a:gd name="adj1" fmla="val 90011"/>
              <a:gd name="adj2" fmla="val 157424"/>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3260" tIns="46630" rIns="93260" bIns="46630" numCol="1" rtlCol="0" anchor="ctr" anchorCtr="0" compatLnSpc="1">
            <a:prstTxWarp prst="textNoShape">
              <a:avLst/>
            </a:prstTxWarp>
          </a:bodyPr>
          <a:lstStyle/>
          <a:p>
            <a:pPr defTabSz="932559"/>
            <a:r>
              <a:rPr lang="en-US" sz="1428" dirty="0">
                <a:solidFill>
                  <a:srgbClr val="0000FF"/>
                </a:solidFill>
                <a:latin typeface="Segoe Print" pitchFamily="2" charset="0"/>
              </a:rPr>
              <a:t>Action Filter</a:t>
            </a:r>
          </a:p>
        </p:txBody>
      </p:sp>
      <p:sp>
        <p:nvSpPr>
          <p:cNvPr id="9" name="Rounded Rectangular Callout 8"/>
          <p:cNvSpPr/>
          <p:nvPr/>
        </p:nvSpPr>
        <p:spPr bwMode="auto">
          <a:xfrm>
            <a:off x="2172864" y="5325578"/>
            <a:ext cx="1448122" cy="385055"/>
          </a:xfrm>
          <a:prstGeom prst="wedgeRoundRectCallout">
            <a:avLst>
              <a:gd name="adj1" fmla="val 118049"/>
              <a:gd name="adj2" fmla="val -232353"/>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3260" tIns="46630" rIns="93260" bIns="46630" numCol="1" rtlCol="0" anchor="ctr" anchorCtr="0" compatLnSpc="1">
            <a:prstTxWarp prst="textNoShape">
              <a:avLst/>
            </a:prstTxWarp>
          </a:bodyPr>
          <a:lstStyle/>
          <a:p>
            <a:pPr defTabSz="932559"/>
            <a:r>
              <a:rPr lang="en-US" sz="1428" dirty="0">
                <a:solidFill>
                  <a:srgbClr val="0000FF"/>
                </a:solidFill>
                <a:latin typeface="Segoe Print" pitchFamily="2" charset="0"/>
              </a:rPr>
              <a:t>Action Result</a:t>
            </a:r>
          </a:p>
        </p:txBody>
      </p:sp>
    </p:spTree>
    <p:extLst>
      <p:ext uri="{BB962C8B-B14F-4D97-AF65-F5344CB8AC3E}">
        <p14:creationId xmlns:p14="http://schemas.microsoft.com/office/powerpoint/2010/main" val="28892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Invoked from Routing Engine</a:t>
            </a:r>
          </a:p>
        </p:txBody>
      </p:sp>
      <p:sp>
        <p:nvSpPr>
          <p:cNvPr id="15" name="Content Placeholder 4"/>
          <p:cNvSpPr>
            <a:spLocks noGrp="1"/>
          </p:cNvSpPr>
          <p:nvPr>
            <p:ph idx="4294967295"/>
          </p:nvPr>
        </p:nvSpPr>
        <p:spPr>
          <a:xfrm>
            <a:off x="1997609" y="952200"/>
            <a:ext cx="8393430" cy="2234929"/>
          </a:xfrm>
          <a:prstGeom prst="rect">
            <a:avLst/>
          </a:prstGeom>
        </p:spPr>
        <p:txBody>
          <a:bodyPr/>
          <a:lstStyle/>
          <a:p>
            <a:r>
              <a:rPr lang="en-US" sz="2856" dirty="0"/>
              <a:t>Controllers/Actions are </a:t>
            </a:r>
            <a:r>
              <a:rPr lang="en-US" sz="2856" dirty="0">
                <a:solidFill>
                  <a:srgbClr val="C00000"/>
                </a:solidFill>
                <a:latin typeface="Segoe Print" pitchFamily="2" charset="0"/>
              </a:rPr>
              <a:t>URL-Address</a:t>
            </a:r>
            <a:r>
              <a:rPr lang="en-US" sz="2448" dirty="0">
                <a:solidFill>
                  <a:srgbClr val="C00000"/>
                </a:solidFill>
                <a:latin typeface="Segoe Print" pitchFamily="2" charset="0"/>
              </a:rPr>
              <a:t>able…</a:t>
            </a:r>
          </a:p>
          <a:p>
            <a:pPr lvl="1"/>
            <a:r>
              <a:rPr lang="en-US" sz="2448" dirty="0"/>
              <a:t>Routing engine parses URL:  </a:t>
            </a:r>
            <a:r>
              <a:rPr lang="en-US" sz="2448" dirty="0">
                <a:solidFill>
                  <a:srgbClr val="060AAC"/>
                </a:solidFill>
                <a:latin typeface="Segoe Print" pitchFamily="2" charset="0"/>
              </a:rPr>
              <a:t>/</a:t>
            </a:r>
            <a:r>
              <a:rPr lang="en-US" sz="2448" dirty="0">
                <a:solidFill>
                  <a:srgbClr val="C00000"/>
                </a:solidFill>
                <a:latin typeface="Segoe Print" pitchFamily="2" charset="0"/>
              </a:rPr>
              <a:t>home</a:t>
            </a:r>
            <a:r>
              <a:rPr lang="en-US" sz="2448" dirty="0">
                <a:solidFill>
                  <a:srgbClr val="060AAC"/>
                </a:solidFill>
                <a:latin typeface="Segoe Print" pitchFamily="2" charset="0"/>
              </a:rPr>
              <a:t>/</a:t>
            </a:r>
            <a:r>
              <a:rPr lang="en-US" sz="2448" dirty="0">
                <a:solidFill>
                  <a:srgbClr val="C00000"/>
                </a:solidFill>
                <a:latin typeface="Segoe Print" pitchFamily="2" charset="0"/>
              </a:rPr>
              <a:t>index</a:t>
            </a:r>
            <a:endParaRPr lang="en-US" sz="2448" dirty="0">
              <a:latin typeface="Segoe Print" pitchFamily="2" charset="0"/>
            </a:endParaRPr>
          </a:p>
          <a:p>
            <a:pPr lvl="1"/>
            <a:r>
              <a:rPr lang="en-US" sz="2448" dirty="0"/>
              <a:t>Maps to corresponding controller and action method</a:t>
            </a:r>
          </a:p>
          <a:p>
            <a:pPr lvl="1"/>
            <a:r>
              <a:rPr lang="en-US" sz="2448" dirty="0"/>
              <a:t>Returns an “</a:t>
            </a:r>
            <a:r>
              <a:rPr lang="en-US" sz="2448" dirty="0">
                <a:solidFill>
                  <a:srgbClr val="C00000"/>
                </a:solidFill>
                <a:latin typeface="Segoe Print" pitchFamily="2" charset="0"/>
              </a:rPr>
              <a:t>action result</a:t>
            </a:r>
            <a:r>
              <a:rPr lang="en-US" sz="2448" dirty="0"/>
              <a:t>“</a:t>
            </a:r>
            <a:endParaRPr lang="en-US" sz="2448" dirty="0">
              <a:solidFill>
                <a:srgbClr val="C00000"/>
              </a:solidFill>
              <a:latin typeface="Segoe Print" pitchFamily="2" charset="0"/>
            </a:endParaRPr>
          </a:p>
          <a:p>
            <a:pPr marL="466298" lvl="1" indent="0">
              <a:buNone/>
            </a:pP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5437" y="3759910"/>
            <a:ext cx="2458815" cy="621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ounded Rectangular Callout 8"/>
          <p:cNvSpPr/>
          <p:nvPr/>
        </p:nvSpPr>
        <p:spPr bwMode="auto">
          <a:xfrm>
            <a:off x="2495434" y="5365899"/>
            <a:ext cx="2553068" cy="546874"/>
          </a:xfrm>
          <a:prstGeom prst="wedgeRoundRectCallout">
            <a:avLst>
              <a:gd name="adj1" fmla="val -2915"/>
              <a:gd name="adj2" fmla="val -260205"/>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3260" tIns="46630" rIns="93260" bIns="46630" numCol="1" rtlCol="0" anchor="ctr" anchorCtr="0" compatLnSpc="1">
            <a:prstTxWarp prst="textNoShape">
              <a:avLst/>
            </a:prstTxWarp>
          </a:bodyPr>
          <a:lstStyle/>
          <a:p>
            <a:pPr defTabSz="932559"/>
            <a:r>
              <a:rPr lang="en-US" sz="1428" dirty="0">
                <a:solidFill>
                  <a:srgbClr val="0000FF"/>
                </a:solidFill>
                <a:latin typeface="Segoe Print" pitchFamily="2" charset="0"/>
              </a:rPr>
              <a:t>Both controller and action </a:t>
            </a:r>
          </a:p>
          <a:p>
            <a:pPr defTabSz="932559"/>
            <a:r>
              <a:rPr lang="en-US" sz="1428" dirty="0">
                <a:solidFill>
                  <a:srgbClr val="0000FF"/>
                </a:solidFill>
                <a:latin typeface="Segoe Print" pitchFamily="2" charset="0"/>
              </a:rPr>
              <a:t>are URL Addressable</a:t>
            </a:r>
          </a:p>
        </p:txBody>
      </p:sp>
      <p:sp>
        <p:nvSpPr>
          <p:cNvPr id="18" name="Oval 17"/>
          <p:cNvSpPr/>
          <p:nvPr/>
        </p:nvSpPr>
        <p:spPr>
          <a:xfrm>
            <a:off x="3445767" y="3833826"/>
            <a:ext cx="868286" cy="475281"/>
          </a:xfrm>
          <a:prstGeom prst="ellipse">
            <a:avLst/>
          </a:prstGeom>
          <a:noFill/>
          <a:ln>
            <a:solidFill>
              <a:srgbClr val="FF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sz="1836" dirty="0">
              <a:solidFill>
                <a:srgbClr val="FFFFFF"/>
              </a:solidFill>
              <a:latin typeface="Segoe"/>
            </a:endParaRPr>
          </a:p>
        </p:txBody>
      </p:sp>
      <p:sp>
        <p:nvSpPr>
          <p:cNvPr id="5" name="Down Arrow 4"/>
          <p:cNvSpPr/>
          <p:nvPr/>
        </p:nvSpPr>
        <p:spPr>
          <a:xfrm rot="4620000">
            <a:off x="9006696" y="805906"/>
            <a:ext cx="612428" cy="1464652"/>
          </a:xfrm>
          <a:prstGeom prst="downArrow">
            <a:avLst/>
          </a:prstGeom>
          <a:gradFill flip="none" rotWithShape="1">
            <a:gsLst>
              <a:gs pos="0">
                <a:srgbClr val="5191CD">
                  <a:lumMod val="82000"/>
                </a:srgbClr>
              </a:gs>
              <a:gs pos="63000">
                <a:srgbClr val="5191CD">
                  <a:alpha val="71000"/>
                  <a:lumMod val="90000"/>
                </a:srgbClr>
              </a:gs>
              <a:gs pos="100000">
                <a:srgbClr val="A4D7F4">
                  <a:lumMod val="100000"/>
                </a:srgbClr>
              </a:gs>
            </a:gsLst>
            <a:lin ang="3600000" scaled="0"/>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sz="1836" dirty="0">
              <a:solidFill>
                <a:srgbClr val="FFFFFF"/>
              </a:solidFill>
              <a:latin typeface="Segoe"/>
            </a:endParaRPr>
          </a:p>
        </p:txBody>
      </p:sp>
      <p:sp>
        <p:nvSpPr>
          <p:cNvPr id="22" name="Rounded Rectangle 21"/>
          <p:cNvSpPr/>
          <p:nvPr/>
        </p:nvSpPr>
        <p:spPr>
          <a:xfrm>
            <a:off x="5400235" y="2998157"/>
            <a:ext cx="5260069" cy="3450518"/>
          </a:xfrm>
          <a:prstGeom prst="round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28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59"/>
            <a:r>
              <a:rPr lang="en-US" sz="1428" dirty="0">
                <a:solidFill>
                  <a:srgbClr val="000000"/>
                </a:solidFill>
                <a:latin typeface="Segoe"/>
              </a:rPr>
              <a:t>public class </a:t>
            </a:r>
            <a:r>
              <a:rPr lang="en-US" sz="1428" dirty="0">
                <a:solidFill>
                  <a:srgbClr val="FFFF00"/>
                </a:solidFill>
                <a:latin typeface="Segoe"/>
              </a:rPr>
              <a:t>HomeController</a:t>
            </a:r>
            <a:r>
              <a:rPr lang="en-US" sz="1428" dirty="0">
                <a:solidFill>
                  <a:srgbClr val="000000"/>
                </a:solidFill>
                <a:latin typeface="Segoe"/>
              </a:rPr>
              <a:t> : Controller</a:t>
            </a:r>
          </a:p>
          <a:p>
            <a:pPr defTabSz="932559"/>
            <a:r>
              <a:rPr lang="en-US" sz="1428" dirty="0">
                <a:solidFill>
                  <a:srgbClr val="000000"/>
                </a:solidFill>
                <a:latin typeface="Segoe"/>
              </a:rPr>
              <a:t>{</a:t>
            </a:r>
          </a:p>
          <a:p>
            <a:pPr defTabSz="932559"/>
            <a:r>
              <a:rPr lang="en-US" sz="1428" dirty="0">
                <a:solidFill>
                  <a:srgbClr val="000000"/>
                </a:solidFill>
                <a:latin typeface="Segoe"/>
              </a:rPr>
              <a:t>        public </a:t>
            </a:r>
            <a:r>
              <a:rPr lang="en-US" sz="1428" dirty="0" err="1">
                <a:solidFill>
                  <a:srgbClr val="000000"/>
                </a:solidFill>
                <a:latin typeface="Segoe"/>
              </a:rPr>
              <a:t>ActionResult</a:t>
            </a:r>
            <a:r>
              <a:rPr lang="en-US" sz="1428" dirty="0">
                <a:solidFill>
                  <a:srgbClr val="000000"/>
                </a:solidFill>
                <a:latin typeface="Segoe"/>
              </a:rPr>
              <a:t> </a:t>
            </a:r>
            <a:r>
              <a:rPr lang="en-US" sz="1428" dirty="0">
                <a:solidFill>
                  <a:srgbClr val="FFFF00"/>
                </a:solidFill>
                <a:latin typeface="Segoe"/>
              </a:rPr>
              <a:t>Index</a:t>
            </a:r>
            <a:r>
              <a:rPr lang="en-US" sz="1428" dirty="0">
                <a:solidFill>
                  <a:srgbClr val="000000"/>
                </a:solidFill>
                <a:latin typeface="Segoe"/>
              </a:rPr>
              <a:t>()</a:t>
            </a:r>
          </a:p>
          <a:p>
            <a:pPr defTabSz="932559"/>
            <a:r>
              <a:rPr lang="en-US" sz="1428" dirty="0">
                <a:solidFill>
                  <a:srgbClr val="000000"/>
                </a:solidFill>
                <a:latin typeface="Segoe"/>
              </a:rPr>
              <a:t>        {</a:t>
            </a:r>
          </a:p>
          <a:p>
            <a:pPr defTabSz="932559"/>
            <a:r>
              <a:rPr lang="en-US" sz="1428" dirty="0">
                <a:solidFill>
                  <a:srgbClr val="000000"/>
                </a:solidFill>
                <a:latin typeface="Segoe"/>
              </a:rPr>
              <a:t>            </a:t>
            </a:r>
            <a:r>
              <a:rPr lang="en-US" sz="1428" dirty="0" err="1">
                <a:solidFill>
                  <a:srgbClr val="000000"/>
                </a:solidFill>
                <a:latin typeface="Segoe"/>
              </a:rPr>
              <a:t>ViewBag.Message</a:t>
            </a:r>
            <a:r>
              <a:rPr lang="en-US" sz="1428" dirty="0">
                <a:solidFill>
                  <a:srgbClr val="000000"/>
                </a:solidFill>
                <a:latin typeface="Segoe"/>
              </a:rPr>
              <a:t> = "Welcome!";</a:t>
            </a:r>
          </a:p>
          <a:p>
            <a:pPr defTabSz="932559"/>
            <a:r>
              <a:rPr lang="en-US" sz="1428" dirty="0">
                <a:solidFill>
                  <a:srgbClr val="000000"/>
                </a:solidFill>
                <a:latin typeface="Segoe"/>
              </a:rPr>
              <a:t>            return View();</a:t>
            </a:r>
          </a:p>
          <a:p>
            <a:pPr defTabSz="932559"/>
            <a:r>
              <a:rPr lang="en-US" sz="1428" dirty="0">
                <a:solidFill>
                  <a:srgbClr val="000000"/>
                </a:solidFill>
                <a:latin typeface="Segoe"/>
              </a:rPr>
              <a:t>        }</a:t>
            </a:r>
          </a:p>
          <a:p>
            <a:pPr defTabSz="932559"/>
            <a:endParaRPr lang="en-US" sz="1428" dirty="0">
              <a:solidFill>
                <a:srgbClr val="000000"/>
              </a:solidFill>
              <a:latin typeface="Segoe"/>
            </a:endParaRPr>
          </a:p>
          <a:p>
            <a:pPr defTabSz="932559"/>
            <a:r>
              <a:rPr lang="en-US" sz="1428" dirty="0">
                <a:solidFill>
                  <a:srgbClr val="000000"/>
                </a:solidFill>
                <a:latin typeface="Segoe"/>
              </a:rPr>
              <a:t>        public </a:t>
            </a:r>
            <a:r>
              <a:rPr lang="en-US" sz="1428" dirty="0" err="1">
                <a:solidFill>
                  <a:srgbClr val="000000"/>
                </a:solidFill>
                <a:latin typeface="Segoe"/>
              </a:rPr>
              <a:t>ActionResult</a:t>
            </a:r>
            <a:r>
              <a:rPr lang="en-US" sz="1428" dirty="0">
                <a:solidFill>
                  <a:srgbClr val="000000"/>
                </a:solidFill>
                <a:latin typeface="Segoe"/>
              </a:rPr>
              <a:t> Retrieve(int id)</a:t>
            </a:r>
          </a:p>
          <a:p>
            <a:pPr defTabSz="932559"/>
            <a:r>
              <a:rPr lang="en-US" sz="1428" dirty="0">
                <a:solidFill>
                  <a:srgbClr val="000000"/>
                </a:solidFill>
                <a:latin typeface="Segoe"/>
              </a:rPr>
              <a:t>        {</a:t>
            </a:r>
          </a:p>
          <a:p>
            <a:pPr defTabSz="932559"/>
            <a:r>
              <a:rPr lang="en-US" sz="1428" dirty="0">
                <a:solidFill>
                  <a:srgbClr val="000000"/>
                </a:solidFill>
                <a:latin typeface="Segoe"/>
              </a:rPr>
              <a:t>            // Code that retrieves customer by id</a:t>
            </a:r>
          </a:p>
          <a:p>
            <a:pPr defTabSz="932559"/>
            <a:r>
              <a:rPr lang="en-US" sz="1428" dirty="0">
                <a:solidFill>
                  <a:srgbClr val="000000"/>
                </a:solidFill>
                <a:latin typeface="Segoe"/>
              </a:rPr>
              <a:t>            return View(“Retrieve”, </a:t>
            </a:r>
            <a:r>
              <a:rPr lang="en-US" sz="1428" dirty="0" err="1">
                <a:solidFill>
                  <a:srgbClr val="000000"/>
                </a:solidFill>
                <a:latin typeface="Segoe"/>
              </a:rPr>
              <a:t>dataFile</a:t>
            </a:r>
            <a:r>
              <a:rPr lang="en-US" sz="1428" dirty="0">
                <a:solidFill>
                  <a:srgbClr val="000000"/>
                </a:solidFill>
                <a:latin typeface="Segoe"/>
              </a:rPr>
              <a:t>);</a:t>
            </a:r>
          </a:p>
          <a:p>
            <a:pPr defTabSz="932559"/>
            <a:r>
              <a:rPr lang="en-US" sz="1428" dirty="0">
                <a:solidFill>
                  <a:srgbClr val="000000"/>
                </a:solidFill>
                <a:latin typeface="Segoe"/>
              </a:rPr>
              <a:t>        }</a:t>
            </a:r>
          </a:p>
          <a:p>
            <a:pPr defTabSz="932559"/>
            <a:r>
              <a:rPr lang="en-US" sz="1428" dirty="0">
                <a:solidFill>
                  <a:srgbClr val="000000"/>
                </a:solidFill>
                <a:latin typeface="Segoe"/>
              </a:rPr>
              <a:t>    }</a:t>
            </a:r>
          </a:p>
        </p:txBody>
      </p:sp>
      <p:cxnSp>
        <p:nvCxnSpPr>
          <p:cNvPr id="10" name="Straight Arrow Connector 9"/>
          <p:cNvCxnSpPr>
            <a:stCxn id="18" idx="6"/>
          </p:cNvCxnSpPr>
          <p:nvPr/>
        </p:nvCxnSpPr>
        <p:spPr bwMode="auto">
          <a:xfrm flipV="1">
            <a:off x="4314053" y="3522006"/>
            <a:ext cx="2299522" cy="549461"/>
          </a:xfrm>
          <a:prstGeom prst="straightConnector1">
            <a:avLst/>
          </a:prstGeom>
          <a:solidFill>
            <a:srgbClr val="FFFF00"/>
          </a:solidFill>
          <a:ln w="25400" cap="flat" cmpd="sng" algn="ctr">
            <a:solidFill>
              <a:srgbClr val="FF0000"/>
            </a:solidFill>
            <a:prstDash val="solid"/>
            <a:round/>
            <a:headEnd type="none" w="med" len="med"/>
            <a:tailEnd type="arrow"/>
          </a:ln>
          <a:effectLst/>
        </p:spPr>
      </p:cxnSp>
      <p:cxnSp>
        <p:nvCxnSpPr>
          <p:cNvPr id="17" name="Straight Arrow Connector 16"/>
          <p:cNvCxnSpPr>
            <a:stCxn id="18" idx="6"/>
          </p:cNvCxnSpPr>
          <p:nvPr/>
        </p:nvCxnSpPr>
        <p:spPr bwMode="auto">
          <a:xfrm flipV="1">
            <a:off x="4314053" y="3833827"/>
            <a:ext cx="3312149" cy="237640"/>
          </a:xfrm>
          <a:prstGeom prst="straightConnector1">
            <a:avLst/>
          </a:prstGeom>
          <a:solidFill>
            <a:srgbClr val="FFFF00"/>
          </a:solidFill>
          <a:ln w="25400" cap="flat" cmpd="sng" algn="ctr">
            <a:solidFill>
              <a:srgbClr val="FF0000"/>
            </a:solidFill>
            <a:prstDash val="solid"/>
            <a:round/>
            <a:headEnd type="none" w="med" len="med"/>
            <a:tailEnd type="arrow"/>
          </a:ln>
          <a:effectLst/>
        </p:spPr>
      </p:cxnSp>
      <p:sp>
        <p:nvSpPr>
          <p:cNvPr id="20" name="Rectangle 19"/>
          <p:cNvSpPr/>
          <p:nvPr/>
        </p:nvSpPr>
        <p:spPr>
          <a:xfrm>
            <a:off x="6613576" y="3160810"/>
            <a:ext cx="1364299" cy="348243"/>
          </a:xfrm>
          <a:prstGeom prst="rect">
            <a:avLst/>
          </a:prstGeom>
          <a:noFill/>
          <a:ln w="25400">
            <a:solidFill>
              <a:srgbClr val="FF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sz="1836" dirty="0">
              <a:solidFill>
                <a:srgbClr val="FFFFFF"/>
              </a:solidFill>
              <a:latin typeface="Segoe"/>
            </a:endParaRPr>
          </a:p>
        </p:txBody>
      </p:sp>
      <p:sp>
        <p:nvSpPr>
          <p:cNvPr id="21" name="Rectangle 20"/>
          <p:cNvSpPr/>
          <p:nvPr/>
        </p:nvSpPr>
        <p:spPr>
          <a:xfrm>
            <a:off x="7613250" y="3571083"/>
            <a:ext cx="703345" cy="335235"/>
          </a:xfrm>
          <a:prstGeom prst="rect">
            <a:avLst/>
          </a:prstGeom>
          <a:noFill/>
          <a:ln w="25400">
            <a:solidFill>
              <a:srgbClr val="FF0000"/>
            </a:solidFill>
          </a:ln>
          <a:effectLst>
            <a:reflection blurRad="6350"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sz="1836" dirty="0">
              <a:solidFill>
                <a:srgbClr val="FFFFFF"/>
              </a:solidFill>
              <a:latin typeface="Segoe"/>
            </a:endParaRPr>
          </a:p>
        </p:txBody>
      </p:sp>
    </p:spTree>
    <p:extLst>
      <p:ext uri="{BB962C8B-B14F-4D97-AF65-F5344CB8AC3E}">
        <p14:creationId xmlns:p14="http://schemas.microsoft.com/office/powerpoint/2010/main" val="3815636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Methods</a:t>
            </a:r>
          </a:p>
        </p:txBody>
      </p:sp>
      <p:sp>
        <p:nvSpPr>
          <p:cNvPr id="15" name="Content Placeholder 4"/>
          <p:cNvSpPr>
            <a:spLocks noGrp="1"/>
          </p:cNvSpPr>
          <p:nvPr>
            <p:ph idx="4294967295"/>
          </p:nvPr>
        </p:nvSpPr>
        <p:spPr>
          <a:xfrm>
            <a:off x="1987472" y="962010"/>
            <a:ext cx="8759072" cy="5403458"/>
          </a:xfrm>
          <a:prstGeom prst="rect">
            <a:avLst/>
          </a:prstGeom>
        </p:spPr>
        <p:txBody>
          <a:bodyPr/>
          <a:lstStyle/>
          <a:p>
            <a:r>
              <a:rPr lang="en-US" sz="2856" dirty="0"/>
              <a:t>Controller exposes 1 to many </a:t>
            </a:r>
            <a:r>
              <a:rPr lang="en-US" sz="2448" dirty="0">
                <a:solidFill>
                  <a:srgbClr val="C00000"/>
                </a:solidFill>
                <a:latin typeface="Segoe Print" pitchFamily="2" charset="0"/>
              </a:rPr>
              <a:t>Action Methods </a:t>
            </a:r>
          </a:p>
          <a:p>
            <a:pPr lvl="1"/>
            <a:r>
              <a:rPr lang="en-US" sz="2448" dirty="0"/>
              <a:t>Operations that controller can perform</a:t>
            </a:r>
          </a:p>
          <a:p>
            <a:pPr lvl="1"/>
            <a:r>
              <a:rPr lang="en-US" sz="2448" dirty="0"/>
              <a:t>Each method corresponds to an operation</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a:spcBef>
                <a:spcPts val="1836"/>
              </a:spcBef>
            </a:pPr>
            <a:endParaRPr lang="en-US" dirty="0"/>
          </a:p>
          <a:p>
            <a:pPr>
              <a:spcBef>
                <a:spcPts val="1836"/>
              </a:spcBef>
            </a:pPr>
            <a:r>
              <a:rPr lang="en-US" sz="2856" dirty="0"/>
              <a:t>Each Action Method returns </a:t>
            </a:r>
            <a:r>
              <a:rPr lang="en-US" sz="2448" dirty="0">
                <a:solidFill>
                  <a:srgbClr val="C00000"/>
                </a:solidFill>
                <a:latin typeface="Segoe Print" pitchFamily="2" charset="0"/>
              </a:rPr>
              <a:t>Action Result</a:t>
            </a:r>
            <a:r>
              <a:rPr lang="en-US" sz="2856" dirty="0">
                <a:solidFill>
                  <a:srgbClr val="C00000"/>
                </a:solidFill>
                <a:latin typeface="Segoe Print" pitchFamily="2" charset="0"/>
              </a:rPr>
              <a:t> </a:t>
            </a:r>
            <a:r>
              <a:rPr lang="en-US" sz="2856" dirty="0"/>
              <a:t>type</a:t>
            </a:r>
            <a:endParaRPr lang="en-US" sz="2856" dirty="0">
              <a:solidFill>
                <a:srgbClr val="C00000"/>
              </a:solidFill>
              <a:latin typeface="Segoe Print" pitchFamily="2" charset="0"/>
            </a:endParaRPr>
          </a:p>
        </p:txBody>
      </p:sp>
      <p:sp>
        <p:nvSpPr>
          <p:cNvPr id="3" name="Rounded Rectangle 2"/>
          <p:cNvSpPr/>
          <p:nvPr/>
        </p:nvSpPr>
        <p:spPr>
          <a:xfrm>
            <a:off x="2699460" y="2618176"/>
            <a:ext cx="7610197" cy="2947033"/>
          </a:xfrm>
          <a:prstGeom prst="round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28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59"/>
            <a:r>
              <a:rPr lang="en-US" sz="1836" dirty="0">
                <a:solidFill>
                  <a:srgbClr val="000000"/>
                </a:solidFill>
                <a:latin typeface="Segoe"/>
              </a:rPr>
              <a:t>public class </a:t>
            </a:r>
            <a:r>
              <a:rPr lang="en-US" sz="1836" dirty="0" err="1">
                <a:solidFill>
                  <a:srgbClr val="000000"/>
                </a:solidFill>
                <a:latin typeface="Segoe"/>
              </a:rPr>
              <a:t>CustomerController</a:t>
            </a:r>
            <a:r>
              <a:rPr lang="en-US" sz="1836" dirty="0">
                <a:solidFill>
                  <a:srgbClr val="000000"/>
                </a:solidFill>
                <a:latin typeface="Segoe"/>
              </a:rPr>
              <a:t> : Controller</a:t>
            </a:r>
          </a:p>
          <a:p>
            <a:pPr defTabSz="932559"/>
            <a:r>
              <a:rPr lang="en-US" sz="1836" dirty="0">
                <a:solidFill>
                  <a:srgbClr val="000000"/>
                </a:solidFill>
                <a:latin typeface="Segoe"/>
              </a:rPr>
              <a:t>    {</a:t>
            </a:r>
          </a:p>
          <a:p>
            <a:pPr defTabSz="932559"/>
            <a:r>
              <a:rPr lang="en-US" sz="1836" dirty="0">
                <a:solidFill>
                  <a:srgbClr val="000000"/>
                </a:solidFill>
                <a:latin typeface="Segoe"/>
              </a:rPr>
              <a:t>        public </a:t>
            </a:r>
            <a:r>
              <a:rPr lang="en-US" sz="1836" dirty="0">
                <a:solidFill>
                  <a:srgbClr val="FFFF00"/>
                </a:solidFill>
                <a:latin typeface="Segoe"/>
              </a:rPr>
              <a:t>ActionResult</a:t>
            </a:r>
            <a:r>
              <a:rPr lang="en-US" sz="1836" dirty="0">
                <a:solidFill>
                  <a:srgbClr val="F9FBA5"/>
                </a:solidFill>
                <a:latin typeface="Segoe"/>
              </a:rPr>
              <a:t> </a:t>
            </a:r>
            <a:r>
              <a:rPr lang="en-US" sz="1836" dirty="0">
                <a:solidFill>
                  <a:srgbClr val="FFFFFF"/>
                </a:solidFill>
                <a:latin typeface="Segoe"/>
              </a:rPr>
              <a:t>Get</a:t>
            </a:r>
            <a:r>
              <a:rPr lang="en-US" sz="1836" dirty="0">
                <a:solidFill>
                  <a:srgbClr val="000000"/>
                </a:solidFill>
                <a:latin typeface="Segoe"/>
              </a:rPr>
              <a:t>(int Id)</a:t>
            </a:r>
          </a:p>
          <a:p>
            <a:pPr defTabSz="932559">
              <a:spcBef>
                <a:spcPts val="612"/>
              </a:spcBef>
            </a:pPr>
            <a:r>
              <a:rPr lang="en-US" sz="1836" dirty="0">
                <a:solidFill>
                  <a:srgbClr val="000000"/>
                </a:solidFill>
                <a:latin typeface="Segoe"/>
              </a:rPr>
              <a:t>        public </a:t>
            </a:r>
            <a:r>
              <a:rPr lang="en-US" sz="1836" dirty="0" err="1">
                <a:solidFill>
                  <a:srgbClr val="FFFF00"/>
                </a:solidFill>
                <a:latin typeface="Segoe"/>
              </a:rPr>
              <a:t>ActionResult</a:t>
            </a:r>
            <a:r>
              <a:rPr lang="en-US" sz="1836" dirty="0">
                <a:solidFill>
                  <a:srgbClr val="FFFF00"/>
                </a:solidFill>
                <a:latin typeface="Segoe"/>
              </a:rPr>
              <a:t> </a:t>
            </a:r>
            <a:r>
              <a:rPr lang="en-US" sz="1836" dirty="0" err="1">
                <a:solidFill>
                  <a:srgbClr val="FFFFFF"/>
                </a:solidFill>
                <a:latin typeface="Segoe"/>
              </a:rPr>
              <a:t>GetAll</a:t>
            </a:r>
            <a:r>
              <a:rPr lang="en-US" sz="1836" dirty="0">
                <a:solidFill>
                  <a:srgbClr val="000000"/>
                </a:solidFill>
                <a:latin typeface="Segoe"/>
              </a:rPr>
              <a:t>()</a:t>
            </a:r>
          </a:p>
          <a:p>
            <a:pPr defTabSz="932559">
              <a:spcBef>
                <a:spcPts val="612"/>
              </a:spcBef>
            </a:pPr>
            <a:r>
              <a:rPr lang="en-US" sz="1836" dirty="0">
                <a:solidFill>
                  <a:srgbClr val="000000"/>
                </a:solidFill>
                <a:latin typeface="Segoe"/>
              </a:rPr>
              <a:t>        public </a:t>
            </a:r>
            <a:r>
              <a:rPr lang="en-US" sz="1836" dirty="0" err="1">
                <a:solidFill>
                  <a:srgbClr val="FFFF00"/>
                </a:solidFill>
                <a:latin typeface="Segoe"/>
              </a:rPr>
              <a:t>ActionResult</a:t>
            </a:r>
            <a:r>
              <a:rPr lang="en-US" sz="1836" dirty="0">
                <a:solidFill>
                  <a:srgbClr val="FFFF00"/>
                </a:solidFill>
                <a:latin typeface="Segoe"/>
              </a:rPr>
              <a:t> </a:t>
            </a:r>
            <a:r>
              <a:rPr lang="en-US" sz="1836" dirty="0">
                <a:solidFill>
                  <a:srgbClr val="FFFFFF"/>
                </a:solidFill>
                <a:latin typeface="Segoe"/>
              </a:rPr>
              <a:t>Add</a:t>
            </a:r>
            <a:r>
              <a:rPr lang="en-US" sz="1836" dirty="0">
                <a:solidFill>
                  <a:srgbClr val="000000"/>
                </a:solidFill>
                <a:latin typeface="Segoe"/>
              </a:rPr>
              <a:t>(Customer customer)</a:t>
            </a:r>
          </a:p>
          <a:p>
            <a:pPr defTabSz="932559">
              <a:spcBef>
                <a:spcPts val="612"/>
              </a:spcBef>
            </a:pPr>
            <a:r>
              <a:rPr lang="en-US" sz="1836" dirty="0">
                <a:solidFill>
                  <a:srgbClr val="000000"/>
                </a:solidFill>
                <a:latin typeface="Segoe"/>
              </a:rPr>
              <a:t>        public </a:t>
            </a:r>
            <a:r>
              <a:rPr lang="en-US" sz="1836" dirty="0" err="1">
                <a:solidFill>
                  <a:srgbClr val="FFFF00"/>
                </a:solidFill>
                <a:latin typeface="Segoe"/>
              </a:rPr>
              <a:t>ActionResult</a:t>
            </a:r>
            <a:r>
              <a:rPr lang="en-US" sz="1836" dirty="0">
                <a:solidFill>
                  <a:srgbClr val="FFFF00"/>
                </a:solidFill>
                <a:latin typeface="Segoe"/>
              </a:rPr>
              <a:t> </a:t>
            </a:r>
            <a:r>
              <a:rPr lang="en-US" sz="1836" dirty="0">
                <a:solidFill>
                  <a:srgbClr val="FFFFFF"/>
                </a:solidFill>
                <a:latin typeface="Segoe"/>
              </a:rPr>
              <a:t>Edit</a:t>
            </a:r>
            <a:r>
              <a:rPr lang="en-US" sz="1836" dirty="0">
                <a:solidFill>
                  <a:srgbClr val="000000"/>
                </a:solidFill>
                <a:latin typeface="Segoe"/>
              </a:rPr>
              <a:t>(Customer customer)</a:t>
            </a:r>
          </a:p>
          <a:p>
            <a:pPr defTabSz="932559">
              <a:spcBef>
                <a:spcPts val="612"/>
              </a:spcBef>
            </a:pPr>
            <a:r>
              <a:rPr lang="en-US" sz="1836" dirty="0">
                <a:solidFill>
                  <a:srgbClr val="000000"/>
                </a:solidFill>
                <a:latin typeface="Segoe"/>
              </a:rPr>
              <a:t>        public </a:t>
            </a:r>
            <a:r>
              <a:rPr lang="en-US" sz="1836" dirty="0" err="1">
                <a:solidFill>
                  <a:srgbClr val="FFFF00"/>
                </a:solidFill>
                <a:latin typeface="Segoe"/>
              </a:rPr>
              <a:t>ActionResult</a:t>
            </a:r>
            <a:r>
              <a:rPr lang="en-US" sz="1836" dirty="0">
                <a:solidFill>
                  <a:srgbClr val="FFFF00"/>
                </a:solidFill>
                <a:latin typeface="Segoe"/>
              </a:rPr>
              <a:t> </a:t>
            </a:r>
            <a:r>
              <a:rPr lang="en-US" sz="1836" dirty="0">
                <a:solidFill>
                  <a:srgbClr val="FFFFFF"/>
                </a:solidFill>
                <a:latin typeface="Segoe"/>
              </a:rPr>
              <a:t>Delete</a:t>
            </a:r>
            <a:r>
              <a:rPr lang="en-US" sz="1836" dirty="0">
                <a:solidFill>
                  <a:srgbClr val="000000"/>
                </a:solidFill>
                <a:latin typeface="Segoe"/>
              </a:rPr>
              <a:t>(Customer customer)</a:t>
            </a:r>
          </a:p>
          <a:p>
            <a:pPr defTabSz="932559"/>
            <a:r>
              <a:rPr lang="en-US" sz="1836" dirty="0">
                <a:solidFill>
                  <a:srgbClr val="000000"/>
                </a:solidFill>
                <a:latin typeface="Segoe"/>
              </a:rPr>
              <a:t>    }</a:t>
            </a:r>
          </a:p>
        </p:txBody>
      </p:sp>
    </p:spTree>
    <p:extLst>
      <p:ext uri="{BB962C8B-B14F-4D97-AF65-F5344CB8AC3E}">
        <p14:creationId xmlns:p14="http://schemas.microsoft.com/office/powerpoint/2010/main" val="1951369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Result</a:t>
            </a:r>
          </a:p>
        </p:txBody>
      </p:sp>
      <p:graphicFrame>
        <p:nvGraphicFramePr>
          <p:cNvPr id="4" name="Table 3"/>
          <p:cNvGraphicFramePr>
            <a:graphicFrameLocks noGrp="1"/>
          </p:cNvGraphicFramePr>
          <p:nvPr>
            <p:extLst/>
          </p:nvPr>
        </p:nvGraphicFramePr>
        <p:xfrm>
          <a:off x="2125145" y="2029448"/>
          <a:ext cx="7311612" cy="3999245"/>
        </p:xfrm>
        <a:graphic>
          <a:graphicData uri="http://schemas.openxmlformats.org/drawingml/2006/table">
            <a:tbl>
              <a:tblPr firstRow="1" bandRow="1">
                <a:tableStyleId>{5C22544A-7EE6-4342-B048-85BDC9FD1C3A}</a:tableStyleId>
              </a:tblPr>
              <a:tblGrid>
                <a:gridCol w="2673464">
                  <a:extLst>
                    <a:ext uri="{9D8B030D-6E8A-4147-A177-3AD203B41FA5}">
                      <a16:colId xmlns:a16="http://schemas.microsoft.com/office/drawing/2014/main" val="20000"/>
                    </a:ext>
                  </a:extLst>
                </a:gridCol>
                <a:gridCol w="3233025">
                  <a:extLst>
                    <a:ext uri="{9D8B030D-6E8A-4147-A177-3AD203B41FA5}">
                      <a16:colId xmlns:a16="http://schemas.microsoft.com/office/drawing/2014/main" val="20001"/>
                    </a:ext>
                  </a:extLst>
                </a:gridCol>
                <a:gridCol w="1405123">
                  <a:extLst>
                    <a:ext uri="{9D8B030D-6E8A-4147-A177-3AD203B41FA5}">
                      <a16:colId xmlns:a16="http://schemas.microsoft.com/office/drawing/2014/main" val="20002"/>
                    </a:ext>
                  </a:extLst>
                </a:gridCol>
              </a:tblGrid>
              <a:tr h="378611">
                <a:tc>
                  <a:txBody>
                    <a:bodyPr/>
                    <a:lstStyle/>
                    <a:p>
                      <a:r>
                        <a:rPr lang="en-US" sz="1800" dirty="0"/>
                        <a:t>Derived Type</a:t>
                      </a:r>
                    </a:p>
                  </a:txBody>
                  <a:tcPr marL="93260" marR="93260" marT="46630" marB="46630"/>
                </a:tc>
                <a:tc>
                  <a:txBody>
                    <a:bodyPr/>
                    <a:lstStyle/>
                    <a:p>
                      <a:r>
                        <a:rPr lang="en-US" sz="1900" dirty="0"/>
                        <a:t>Behavior</a:t>
                      </a:r>
                    </a:p>
                  </a:txBody>
                  <a:tcPr marL="93260" marR="93260" marT="46630" marB="46630"/>
                </a:tc>
                <a:tc>
                  <a:txBody>
                    <a:bodyPr/>
                    <a:lstStyle/>
                    <a:p>
                      <a:r>
                        <a:rPr lang="en-US" sz="1900" dirty="0"/>
                        <a:t>Payload</a:t>
                      </a:r>
                    </a:p>
                  </a:txBody>
                  <a:tcPr marL="93260" marR="93260" marT="46630" marB="46630"/>
                </a:tc>
                <a:extLst>
                  <a:ext uri="{0D108BD9-81ED-4DB2-BD59-A6C34878D82A}">
                    <a16:rowId xmlns:a16="http://schemas.microsoft.com/office/drawing/2014/main" val="10000"/>
                  </a:ext>
                </a:extLst>
              </a:tr>
              <a:tr h="590649">
                <a:tc>
                  <a:txBody>
                    <a:bodyPr/>
                    <a:lstStyle/>
                    <a:p>
                      <a:pPr marL="0" marR="0" lvl="1" indent="0" algn="l" defTabSz="914363" rtl="0" eaLnBrk="1" fontAlgn="auto" latinLnBrk="0" hangingPunct="1">
                        <a:lnSpc>
                          <a:spcPct val="100000"/>
                        </a:lnSpc>
                        <a:spcBef>
                          <a:spcPts val="0"/>
                        </a:spcBef>
                        <a:spcAft>
                          <a:spcPts val="0"/>
                        </a:spcAft>
                        <a:buClrTx/>
                        <a:buSzTx/>
                        <a:buFontTx/>
                        <a:buNone/>
                        <a:tabLst/>
                        <a:defRPr/>
                      </a:pPr>
                      <a:r>
                        <a:rPr lang="en-US" sz="1600" dirty="0" err="1">
                          <a:solidFill>
                            <a:srgbClr val="000000"/>
                          </a:solidFill>
                        </a:rPr>
                        <a:t>ViewResult</a:t>
                      </a:r>
                      <a:endParaRPr lang="en-US" sz="1600" dirty="0">
                        <a:solidFill>
                          <a:srgbClr val="000000"/>
                        </a:solidFill>
                      </a:endParaRPr>
                    </a:p>
                    <a:p>
                      <a:pPr marL="0" marR="0" lvl="1" indent="0" algn="l" defTabSz="914363" rtl="0" eaLnBrk="1" fontAlgn="auto" latinLnBrk="0" hangingPunct="1">
                        <a:lnSpc>
                          <a:spcPct val="100000"/>
                        </a:lnSpc>
                        <a:spcBef>
                          <a:spcPts val="0"/>
                        </a:spcBef>
                        <a:spcAft>
                          <a:spcPts val="0"/>
                        </a:spcAft>
                        <a:buClrTx/>
                        <a:buSzTx/>
                        <a:buFontTx/>
                        <a:buNone/>
                        <a:tabLst/>
                        <a:defRPr/>
                      </a:pPr>
                      <a:r>
                        <a:rPr lang="en-US" sz="1600" dirty="0" err="1">
                          <a:solidFill>
                            <a:srgbClr val="000000"/>
                          </a:solidFill>
                        </a:rPr>
                        <a:t>PartialViewResult</a:t>
                      </a:r>
                      <a:endParaRPr lang="en-US" sz="1600" dirty="0">
                        <a:solidFill>
                          <a:srgbClr val="000000"/>
                        </a:solidFill>
                      </a:endParaRPr>
                    </a:p>
                  </a:txBody>
                  <a:tcPr marL="93260" marR="93260" marT="46630" marB="46630"/>
                </a:tc>
                <a:tc>
                  <a:txBody>
                    <a:bodyPr/>
                    <a:lstStyle/>
                    <a:p>
                      <a:r>
                        <a:rPr lang="en-US" sz="1600" dirty="0"/>
                        <a:t>View engine</a:t>
                      </a:r>
                      <a:r>
                        <a:rPr lang="en-US" sz="1600" baseline="0" dirty="0"/>
                        <a:t> prepares response</a:t>
                      </a:r>
                      <a:endParaRPr lang="en-US" sz="1600" dirty="0"/>
                    </a:p>
                  </a:txBody>
                  <a:tcPr marL="93260" marR="93260" marT="46630" marB="46630"/>
                </a:tc>
                <a:tc>
                  <a:txBody>
                    <a:bodyPr/>
                    <a:lstStyle/>
                    <a:p>
                      <a:r>
                        <a:rPr lang="en-US" sz="1600" dirty="0"/>
                        <a:t>HTML</a:t>
                      </a:r>
                    </a:p>
                  </a:txBody>
                  <a:tcPr marL="93260" marR="93260" marT="46630" marB="46630"/>
                </a:tc>
                <a:extLst>
                  <a:ext uri="{0D108BD9-81ED-4DB2-BD59-A6C34878D82A}">
                    <a16:rowId xmlns:a16="http://schemas.microsoft.com/office/drawing/2014/main" val="10001"/>
                  </a:ext>
                </a:extLst>
              </a:tr>
              <a:tr h="378222">
                <a:tc>
                  <a:txBody>
                    <a:bodyPr/>
                    <a:lstStyle/>
                    <a:p>
                      <a:r>
                        <a:rPr lang="en-US" sz="1600" dirty="0" err="1">
                          <a:solidFill>
                            <a:srgbClr val="000000"/>
                          </a:solidFill>
                        </a:rPr>
                        <a:t>ContentResult</a:t>
                      </a:r>
                      <a:endParaRPr lang="en-US" sz="1600" dirty="0">
                        <a:solidFill>
                          <a:srgbClr val="000000"/>
                        </a:solidFill>
                      </a:endParaRPr>
                    </a:p>
                  </a:txBody>
                  <a:tcPr marL="93260" marR="93260" marT="46630" marB="46630"/>
                </a:tc>
                <a:tc>
                  <a:txBody>
                    <a:bodyPr/>
                    <a:lstStyle/>
                    <a:p>
                      <a:r>
                        <a:rPr lang="en-US" sz="1600" dirty="0"/>
                        <a:t>Renders</a:t>
                      </a:r>
                      <a:r>
                        <a:rPr lang="en-US" sz="1600" baseline="0" dirty="0"/>
                        <a:t> raw content</a:t>
                      </a:r>
                      <a:endParaRPr lang="en-US" sz="1600" dirty="0"/>
                    </a:p>
                  </a:txBody>
                  <a:tcPr marL="93260" marR="93260" marT="46630" marB="46630"/>
                </a:tc>
                <a:tc>
                  <a:txBody>
                    <a:bodyPr/>
                    <a:lstStyle/>
                    <a:p>
                      <a:r>
                        <a:rPr lang="en-US" sz="1600" dirty="0"/>
                        <a:t>String</a:t>
                      </a:r>
                    </a:p>
                  </a:txBody>
                  <a:tcPr marL="93260" marR="93260" marT="46630" marB="46630"/>
                </a:tc>
                <a:extLst>
                  <a:ext uri="{0D108BD9-81ED-4DB2-BD59-A6C34878D82A}">
                    <a16:rowId xmlns:a16="http://schemas.microsoft.com/office/drawing/2014/main" val="10002"/>
                  </a:ext>
                </a:extLst>
              </a:tr>
              <a:tr h="378222">
                <a:tc>
                  <a:txBody>
                    <a:bodyPr/>
                    <a:lstStyle/>
                    <a:p>
                      <a:r>
                        <a:rPr lang="en-US" sz="1600" dirty="0" err="1">
                          <a:solidFill>
                            <a:srgbClr val="000000"/>
                          </a:solidFill>
                        </a:rPr>
                        <a:t>FileContentResult</a:t>
                      </a:r>
                      <a:endParaRPr lang="en-US" sz="1600" dirty="0">
                        <a:solidFill>
                          <a:srgbClr val="000000"/>
                        </a:solidFill>
                      </a:endParaRPr>
                    </a:p>
                  </a:txBody>
                  <a:tcPr marL="93260" marR="93260" marT="46630" marB="46630"/>
                </a:tc>
                <a:tc>
                  <a:txBody>
                    <a:bodyPr/>
                    <a:lstStyle/>
                    <a:p>
                      <a:r>
                        <a:rPr lang="en-US" sz="1600" dirty="0"/>
                        <a:t>Returns file content</a:t>
                      </a:r>
                    </a:p>
                  </a:txBody>
                  <a:tcPr marL="93260" marR="93260" marT="46630" marB="46630"/>
                </a:tc>
                <a:tc>
                  <a:txBody>
                    <a:bodyPr/>
                    <a:lstStyle/>
                    <a:p>
                      <a:r>
                        <a:rPr lang="en-US" sz="1600" dirty="0"/>
                        <a:t>File</a:t>
                      </a:r>
                    </a:p>
                  </a:txBody>
                  <a:tcPr marL="93260" marR="93260" marT="46630" marB="46630"/>
                </a:tc>
                <a:extLst>
                  <a:ext uri="{0D108BD9-81ED-4DB2-BD59-A6C34878D82A}">
                    <a16:rowId xmlns:a16="http://schemas.microsoft.com/office/drawing/2014/main" val="10003"/>
                  </a:ext>
                </a:extLst>
              </a:tr>
              <a:tr h="378222">
                <a:tc>
                  <a:txBody>
                    <a:bodyPr/>
                    <a:lstStyle/>
                    <a:p>
                      <a:pPr marL="0" marR="0" lvl="1" indent="0" algn="l" defTabSz="914363" rtl="0" eaLnBrk="1" fontAlgn="auto" latinLnBrk="0" hangingPunct="1">
                        <a:lnSpc>
                          <a:spcPct val="100000"/>
                        </a:lnSpc>
                        <a:spcBef>
                          <a:spcPts val="0"/>
                        </a:spcBef>
                        <a:spcAft>
                          <a:spcPts val="0"/>
                        </a:spcAft>
                        <a:buClrTx/>
                        <a:buSzTx/>
                        <a:buFontTx/>
                        <a:buNone/>
                        <a:tabLst/>
                        <a:defRPr/>
                      </a:pPr>
                      <a:r>
                        <a:rPr lang="en-US" sz="1600" dirty="0" err="1">
                          <a:solidFill>
                            <a:srgbClr val="000000"/>
                          </a:solidFill>
                        </a:rPr>
                        <a:t>JsonResult</a:t>
                      </a:r>
                      <a:endParaRPr lang="en-US" sz="1600" dirty="0">
                        <a:solidFill>
                          <a:srgbClr val="000000"/>
                        </a:solidFill>
                      </a:endParaRPr>
                    </a:p>
                  </a:txBody>
                  <a:tcPr marL="93260" marR="93260" marT="46630" marB="46630"/>
                </a:tc>
                <a:tc>
                  <a:txBody>
                    <a:bodyPr/>
                    <a:lstStyle/>
                    <a:p>
                      <a:r>
                        <a:rPr lang="en-US" sz="1600" dirty="0"/>
                        <a:t>Renders data as </a:t>
                      </a:r>
                      <a:r>
                        <a:rPr lang="en-US" sz="1600" dirty="0" err="1"/>
                        <a:t>Json</a:t>
                      </a:r>
                      <a:endParaRPr lang="en-US" sz="1600" dirty="0"/>
                    </a:p>
                  </a:txBody>
                  <a:tcPr marL="93260" marR="93260" marT="46630" marB="46630"/>
                </a:tc>
                <a:tc>
                  <a:txBody>
                    <a:bodyPr/>
                    <a:lstStyle/>
                    <a:p>
                      <a:r>
                        <a:rPr lang="en-US" sz="1600" dirty="0"/>
                        <a:t>JSON</a:t>
                      </a:r>
                    </a:p>
                  </a:txBody>
                  <a:tcPr marL="93260" marR="93260" marT="46630" marB="46630"/>
                </a:tc>
                <a:extLst>
                  <a:ext uri="{0D108BD9-81ED-4DB2-BD59-A6C34878D82A}">
                    <a16:rowId xmlns:a16="http://schemas.microsoft.com/office/drawing/2014/main" val="10004"/>
                  </a:ext>
                </a:extLst>
              </a:tr>
              <a:tr h="378222">
                <a:tc>
                  <a:txBody>
                    <a:bodyPr/>
                    <a:lstStyle/>
                    <a:p>
                      <a:r>
                        <a:rPr lang="en-US" sz="1600" dirty="0" err="1">
                          <a:solidFill>
                            <a:srgbClr val="000000"/>
                          </a:solidFill>
                        </a:rPr>
                        <a:t>JavaScriptResult</a:t>
                      </a:r>
                      <a:endParaRPr lang="en-US" sz="1600" dirty="0">
                        <a:solidFill>
                          <a:srgbClr val="000000"/>
                        </a:solidFill>
                      </a:endParaRPr>
                    </a:p>
                  </a:txBody>
                  <a:tcPr marL="93260" marR="93260" marT="46630" marB="46630"/>
                </a:tc>
                <a:tc>
                  <a:txBody>
                    <a:bodyPr/>
                    <a:lstStyle/>
                    <a:p>
                      <a:r>
                        <a:rPr lang="en-US" sz="1600" dirty="0"/>
                        <a:t>Returns</a:t>
                      </a:r>
                      <a:r>
                        <a:rPr lang="en-US" sz="1600" baseline="0" dirty="0"/>
                        <a:t> script to execute</a:t>
                      </a:r>
                      <a:endParaRPr lang="en-US" sz="1600" dirty="0"/>
                    </a:p>
                  </a:txBody>
                  <a:tcPr marL="93260" marR="93260" marT="46630" marB="46630"/>
                </a:tc>
                <a:tc>
                  <a:txBody>
                    <a:bodyPr/>
                    <a:lstStyle/>
                    <a:p>
                      <a:r>
                        <a:rPr lang="en-US" sz="1600" dirty="0"/>
                        <a:t>JavaScript</a:t>
                      </a:r>
                    </a:p>
                  </a:txBody>
                  <a:tcPr marL="93260" marR="93260" marT="46630" marB="46630"/>
                </a:tc>
                <a:extLst>
                  <a:ext uri="{0D108BD9-81ED-4DB2-BD59-A6C34878D82A}">
                    <a16:rowId xmlns:a16="http://schemas.microsoft.com/office/drawing/2014/main" val="10005"/>
                  </a:ext>
                </a:extLst>
              </a:tr>
              <a:tr h="378222">
                <a:tc>
                  <a:txBody>
                    <a:bodyPr/>
                    <a:lstStyle/>
                    <a:p>
                      <a:pPr marL="0" marR="0" lvl="1" indent="0" algn="l" defTabSz="914363" rtl="0" eaLnBrk="1" fontAlgn="auto" latinLnBrk="0" hangingPunct="1">
                        <a:lnSpc>
                          <a:spcPct val="100000"/>
                        </a:lnSpc>
                        <a:spcBef>
                          <a:spcPts val="0"/>
                        </a:spcBef>
                        <a:spcAft>
                          <a:spcPts val="0"/>
                        </a:spcAft>
                        <a:buClrTx/>
                        <a:buSzTx/>
                        <a:buFontTx/>
                        <a:buNone/>
                        <a:tabLst/>
                        <a:defRPr/>
                      </a:pPr>
                      <a:r>
                        <a:rPr lang="en-US" sz="1600" dirty="0" err="1">
                          <a:solidFill>
                            <a:srgbClr val="000000"/>
                          </a:solidFill>
                        </a:rPr>
                        <a:t>RedirectResult</a:t>
                      </a:r>
                      <a:endParaRPr lang="en-US" sz="1600" dirty="0">
                        <a:solidFill>
                          <a:srgbClr val="000000"/>
                        </a:solidFill>
                      </a:endParaRPr>
                    </a:p>
                  </a:txBody>
                  <a:tcPr marL="93260" marR="93260" marT="46630" marB="46630"/>
                </a:tc>
                <a:tc>
                  <a:txBody>
                    <a:bodyPr/>
                    <a:lstStyle/>
                    <a:p>
                      <a:r>
                        <a:rPr lang="en-US" sz="1600" dirty="0"/>
                        <a:t>Redirects to</a:t>
                      </a:r>
                      <a:r>
                        <a:rPr lang="en-US" sz="1600" baseline="0" dirty="0"/>
                        <a:t> another URL</a:t>
                      </a:r>
                      <a:endParaRPr lang="en-US" sz="1600" dirty="0"/>
                    </a:p>
                  </a:txBody>
                  <a:tcPr marL="93260" marR="93260" marT="46630" marB="46630"/>
                </a:tc>
                <a:tc>
                  <a:txBody>
                    <a:bodyPr/>
                    <a:lstStyle/>
                    <a:p>
                      <a:r>
                        <a:rPr lang="en-US" sz="1600" dirty="0"/>
                        <a:t>Redirect</a:t>
                      </a:r>
                    </a:p>
                  </a:txBody>
                  <a:tcPr marL="93260" marR="93260" marT="46630" marB="46630"/>
                </a:tc>
                <a:extLst>
                  <a:ext uri="{0D108BD9-81ED-4DB2-BD59-A6C34878D82A}">
                    <a16:rowId xmlns:a16="http://schemas.microsoft.com/office/drawing/2014/main" val="10006"/>
                  </a:ext>
                </a:extLst>
              </a:tr>
              <a:tr h="378222">
                <a:tc>
                  <a:txBody>
                    <a:bodyPr/>
                    <a:lstStyle/>
                    <a:p>
                      <a:r>
                        <a:rPr lang="en-US" sz="1600" dirty="0" err="1">
                          <a:solidFill>
                            <a:srgbClr val="000000"/>
                          </a:solidFill>
                        </a:rPr>
                        <a:t>HttpNotFoundResult</a:t>
                      </a:r>
                      <a:endParaRPr lang="en-US" sz="1600" dirty="0">
                        <a:solidFill>
                          <a:srgbClr val="000000"/>
                        </a:solidFill>
                      </a:endParaRPr>
                    </a:p>
                  </a:txBody>
                  <a:tcPr marL="93260" marR="93260" marT="46630" marB="46630"/>
                </a:tc>
                <a:tc>
                  <a:txBody>
                    <a:bodyPr/>
                    <a:lstStyle/>
                    <a:p>
                      <a:r>
                        <a:rPr lang="en-US" sz="1600" dirty="0"/>
                        <a:t>Returns HTTP 404 status code</a:t>
                      </a:r>
                    </a:p>
                  </a:txBody>
                  <a:tcPr marL="93260" marR="93260" marT="46630" marB="46630"/>
                </a:tc>
                <a:tc>
                  <a:txBody>
                    <a:bodyPr/>
                    <a:lstStyle/>
                    <a:p>
                      <a:r>
                        <a:rPr lang="en-US" sz="1600" dirty="0"/>
                        <a:t>404 Code</a:t>
                      </a:r>
                    </a:p>
                  </a:txBody>
                  <a:tcPr marL="93260" marR="93260" marT="46630" marB="46630"/>
                </a:tc>
                <a:extLst>
                  <a:ext uri="{0D108BD9-81ED-4DB2-BD59-A6C34878D82A}">
                    <a16:rowId xmlns:a16="http://schemas.microsoft.com/office/drawing/2014/main" val="10007"/>
                  </a:ext>
                </a:extLst>
              </a:tr>
              <a:tr h="378222">
                <a:tc>
                  <a:txBody>
                    <a:bodyPr/>
                    <a:lstStyle/>
                    <a:p>
                      <a:pPr marL="0" marR="0" lvl="1" indent="0" algn="l" defTabSz="914363" rtl="0" eaLnBrk="1" fontAlgn="auto" latinLnBrk="0" hangingPunct="1">
                        <a:lnSpc>
                          <a:spcPct val="100000"/>
                        </a:lnSpc>
                        <a:spcBef>
                          <a:spcPts val="0"/>
                        </a:spcBef>
                        <a:spcAft>
                          <a:spcPts val="0"/>
                        </a:spcAft>
                        <a:buClrTx/>
                        <a:buSzTx/>
                        <a:buFontTx/>
                        <a:buNone/>
                        <a:tabLst/>
                        <a:defRPr/>
                      </a:pPr>
                      <a:r>
                        <a:rPr lang="en-US" sz="1600" dirty="0" err="1">
                          <a:solidFill>
                            <a:srgbClr val="000000"/>
                          </a:solidFill>
                        </a:rPr>
                        <a:t>HttpUnauthorizedRequest</a:t>
                      </a:r>
                      <a:endParaRPr lang="en-US" sz="1600" dirty="0">
                        <a:solidFill>
                          <a:srgbClr val="000000"/>
                        </a:solidFill>
                      </a:endParaRPr>
                    </a:p>
                  </a:txBody>
                  <a:tcPr marL="93260" marR="93260" marT="46630" marB="46630"/>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dirty="0"/>
                        <a:t>Returns HTTP </a:t>
                      </a:r>
                      <a:r>
                        <a:rPr lang="en-US" sz="1600"/>
                        <a:t>403 status code</a:t>
                      </a:r>
                      <a:endParaRPr lang="en-US" sz="1600" dirty="0"/>
                    </a:p>
                  </a:txBody>
                  <a:tcPr marL="93260" marR="93260" marT="46630" marB="46630"/>
                </a:tc>
                <a:tc>
                  <a:txBody>
                    <a:bodyPr/>
                    <a:lstStyle/>
                    <a:p>
                      <a:r>
                        <a:rPr lang="en-US" sz="1600" dirty="0"/>
                        <a:t>403 Code</a:t>
                      </a:r>
                    </a:p>
                  </a:txBody>
                  <a:tcPr marL="93260" marR="93260" marT="46630" marB="46630"/>
                </a:tc>
                <a:extLst>
                  <a:ext uri="{0D108BD9-81ED-4DB2-BD59-A6C34878D82A}">
                    <a16:rowId xmlns:a16="http://schemas.microsoft.com/office/drawing/2014/main" val="10008"/>
                  </a:ext>
                </a:extLst>
              </a:tr>
              <a:tr h="378222">
                <a:tc>
                  <a:txBody>
                    <a:bodyPr/>
                    <a:lstStyle/>
                    <a:p>
                      <a:pPr marL="0" marR="0" lvl="1" indent="0" algn="l" defTabSz="914363" rtl="0" eaLnBrk="1" fontAlgn="auto" latinLnBrk="0" hangingPunct="1">
                        <a:lnSpc>
                          <a:spcPct val="100000"/>
                        </a:lnSpc>
                        <a:spcBef>
                          <a:spcPts val="0"/>
                        </a:spcBef>
                        <a:spcAft>
                          <a:spcPts val="0"/>
                        </a:spcAft>
                        <a:buClrTx/>
                        <a:buSzTx/>
                        <a:buFontTx/>
                        <a:buNone/>
                        <a:tabLst/>
                        <a:defRPr/>
                      </a:pPr>
                      <a:r>
                        <a:rPr lang="en-US" sz="1600" dirty="0" err="1">
                          <a:solidFill>
                            <a:srgbClr val="000000"/>
                          </a:solidFill>
                        </a:rPr>
                        <a:t>Empty</a:t>
                      </a:r>
                      <a:r>
                        <a:rPr lang="en-US" sz="1600" baseline="0" dirty="0" err="1">
                          <a:solidFill>
                            <a:srgbClr val="000000"/>
                          </a:solidFill>
                        </a:rPr>
                        <a:t>Result</a:t>
                      </a:r>
                      <a:endParaRPr lang="en-US" sz="1600" dirty="0">
                        <a:solidFill>
                          <a:srgbClr val="000000"/>
                        </a:solidFill>
                      </a:endParaRPr>
                    </a:p>
                  </a:txBody>
                  <a:tcPr marL="93260" marR="93260" marT="46630" marB="46630"/>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dirty="0"/>
                        <a:t>No response</a:t>
                      </a:r>
                    </a:p>
                  </a:txBody>
                  <a:tcPr marL="93260" marR="93260" marT="46630" marB="46630"/>
                </a:tc>
                <a:tc>
                  <a:txBody>
                    <a:bodyPr/>
                    <a:lstStyle/>
                    <a:p>
                      <a:r>
                        <a:rPr lang="en-US" sz="1600" dirty="0"/>
                        <a:t>Nothing</a:t>
                      </a:r>
                    </a:p>
                  </a:txBody>
                  <a:tcPr marL="93260" marR="93260" marT="46630" marB="46630"/>
                </a:tc>
                <a:extLst>
                  <a:ext uri="{0D108BD9-81ED-4DB2-BD59-A6C34878D82A}">
                    <a16:rowId xmlns:a16="http://schemas.microsoft.com/office/drawing/2014/main" val="10009"/>
                  </a:ext>
                </a:extLst>
              </a:tr>
            </a:tbl>
          </a:graphicData>
        </a:graphic>
      </p:graphicFrame>
      <p:sp>
        <p:nvSpPr>
          <p:cNvPr id="13" name="Content Placeholder 4"/>
          <p:cNvSpPr>
            <a:spLocks noGrp="1"/>
          </p:cNvSpPr>
          <p:nvPr>
            <p:ph idx="4294967295"/>
          </p:nvPr>
        </p:nvSpPr>
        <p:spPr>
          <a:xfrm>
            <a:off x="2021522" y="910543"/>
            <a:ext cx="8393430" cy="1245544"/>
          </a:xfrm>
          <a:prstGeom prst="rect">
            <a:avLst/>
          </a:prstGeom>
        </p:spPr>
        <p:txBody>
          <a:bodyPr/>
          <a:lstStyle/>
          <a:p>
            <a:r>
              <a:rPr lang="en-US" sz="2448" dirty="0"/>
              <a:t>Base type for variety of common return types</a:t>
            </a:r>
          </a:p>
          <a:p>
            <a:r>
              <a:rPr lang="en-US" sz="2448" dirty="0"/>
              <a:t>Action method returns required child action result</a:t>
            </a:r>
          </a:p>
          <a:p>
            <a:pPr marL="466298" lvl="1" indent="0">
              <a:buNone/>
            </a:pPr>
            <a:endParaRPr lang="en-US" dirty="0"/>
          </a:p>
        </p:txBody>
      </p:sp>
    </p:spTree>
    <p:extLst>
      <p:ext uri="{BB962C8B-B14F-4D97-AF65-F5344CB8AC3E}">
        <p14:creationId xmlns:p14="http://schemas.microsoft.com/office/powerpoint/2010/main" val="837161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4294967295"/>
          </p:nvPr>
        </p:nvSpPr>
        <p:spPr>
          <a:xfrm>
            <a:off x="1811748" y="981458"/>
            <a:ext cx="8792245" cy="5918849"/>
          </a:xfrm>
          <a:prstGeom prst="rect">
            <a:avLst/>
          </a:prstGeom>
        </p:spPr>
        <p:txBody>
          <a:bodyPr/>
          <a:lstStyle/>
          <a:p>
            <a:r>
              <a:rPr lang="en-US" sz="2448" dirty="0">
                <a:cs typeface="Arial"/>
              </a:rPr>
              <a:t>Updateable views expose multiple ActionMethods </a:t>
            </a:r>
          </a:p>
          <a:p>
            <a:r>
              <a:rPr lang="en-US" sz="2448" dirty="0">
                <a:cs typeface="Arial"/>
              </a:rPr>
              <a:t>Differentiate with HTTP Accept Verbs (Filters)</a:t>
            </a:r>
          </a:p>
          <a:p>
            <a:r>
              <a:rPr lang="en-US" sz="2448" dirty="0">
                <a:cs typeface="Arial"/>
              </a:rPr>
              <a:t>Specifies ActionMethod a controller should invoke</a:t>
            </a:r>
            <a:endParaRPr lang="en-US" sz="2448" dirty="0">
              <a:solidFill>
                <a:srgbClr val="C00000"/>
              </a:solidFill>
              <a:latin typeface="Segoe Print" pitchFamily="2" charset="0"/>
              <a:cs typeface="Arial"/>
            </a:endParaRPr>
          </a:p>
          <a:p>
            <a:pPr lvl="2"/>
            <a:r>
              <a:rPr lang="en-US" sz="2040" dirty="0">
                <a:cs typeface="Arial"/>
              </a:rPr>
              <a:t>HTTP GET: </a:t>
            </a:r>
            <a:r>
              <a:rPr lang="en-US" sz="2040" dirty="0">
                <a:solidFill>
                  <a:srgbClr val="C00000"/>
                </a:solidFill>
                <a:latin typeface="Segoe Print" pitchFamily="2" charset="0"/>
                <a:cs typeface="Arial"/>
              </a:rPr>
              <a:t>Retrieves</a:t>
            </a:r>
            <a:r>
              <a:rPr lang="en-US" sz="2040" dirty="0">
                <a:cs typeface="Arial"/>
              </a:rPr>
              <a:t> data only (</a:t>
            </a:r>
            <a:r>
              <a:rPr lang="en-US" sz="2040" dirty="0">
                <a:solidFill>
                  <a:srgbClr val="3502F0"/>
                </a:solidFill>
                <a:latin typeface="Segoe Print" pitchFamily="2" charset="0"/>
                <a:cs typeface="Arial"/>
              </a:rPr>
              <a:t>read only</a:t>
            </a:r>
            <a:r>
              <a:rPr lang="en-US" sz="2040" dirty="0">
                <a:cs typeface="Arial"/>
              </a:rPr>
              <a:t>)</a:t>
            </a:r>
          </a:p>
          <a:p>
            <a:pPr lvl="2"/>
            <a:r>
              <a:rPr lang="en-US" sz="2040" dirty="0">
                <a:cs typeface="Arial"/>
              </a:rPr>
              <a:t>HTTP POST: </a:t>
            </a:r>
            <a:r>
              <a:rPr lang="en-US" sz="2040" dirty="0">
                <a:solidFill>
                  <a:srgbClr val="C00000"/>
                </a:solidFill>
                <a:latin typeface="Segoe Print" pitchFamily="2" charset="0"/>
                <a:cs typeface="Arial"/>
              </a:rPr>
              <a:t>Submits</a:t>
            </a:r>
            <a:r>
              <a:rPr lang="en-US" sz="2040" dirty="0">
                <a:solidFill>
                  <a:srgbClr val="C00000"/>
                </a:solidFill>
                <a:cs typeface="Arial"/>
              </a:rPr>
              <a:t> </a:t>
            </a:r>
            <a:r>
              <a:rPr lang="en-US" sz="2040" dirty="0">
                <a:cs typeface="Arial"/>
              </a:rPr>
              <a:t>data to server (</a:t>
            </a:r>
            <a:r>
              <a:rPr lang="en-US" sz="2040" dirty="0">
                <a:solidFill>
                  <a:srgbClr val="3502F0"/>
                </a:solidFill>
                <a:latin typeface="Segoe Print" pitchFamily="2" charset="0"/>
                <a:cs typeface="Arial"/>
              </a:rPr>
              <a:t>changes state </a:t>
            </a:r>
            <a:r>
              <a:rPr lang="en-US" sz="2040" dirty="0">
                <a:cs typeface="Arial"/>
              </a:rPr>
              <a:t>on server)</a:t>
            </a:r>
          </a:p>
          <a:p>
            <a:pPr marL="279779" lvl="1" indent="0">
              <a:buNone/>
            </a:pPr>
            <a:endParaRPr lang="en-US" sz="1836" dirty="0">
              <a:cs typeface="Arial"/>
            </a:endParaRPr>
          </a:p>
          <a:p>
            <a:endParaRPr lang="en-US" sz="2448" dirty="0">
              <a:cs typeface="Arial"/>
            </a:endParaRPr>
          </a:p>
          <a:p>
            <a:endParaRPr lang="en-US" sz="2448" dirty="0">
              <a:cs typeface="Arial"/>
            </a:endParaRPr>
          </a:p>
          <a:p>
            <a:endParaRPr lang="en-US" sz="2448" dirty="0">
              <a:cs typeface="Arial"/>
            </a:endParaRPr>
          </a:p>
          <a:p>
            <a:endParaRPr lang="en-US" sz="2448" dirty="0">
              <a:cs typeface="Arial"/>
            </a:endParaRPr>
          </a:p>
          <a:p>
            <a:endParaRPr lang="en-US" dirty="0">
              <a:solidFill>
                <a:srgbClr val="FF0000"/>
              </a:solidFill>
              <a:latin typeface="Segoe Print" pitchFamily="2" charset="0"/>
              <a:cs typeface="Arial"/>
            </a:endParaRPr>
          </a:p>
          <a:p>
            <a:endParaRPr lang="en-US" dirty="0">
              <a:solidFill>
                <a:srgbClr val="FF0000"/>
              </a:solidFill>
              <a:latin typeface="Segoe Print" pitchFamily="2" charset="0"/>
              <a:cs typeface="Arial"/>
            </a:endParaRPr>
          </a:p>
          <a:p>
            <a:endParaRPr lang="en-US" dirty="0">
              <a:cs typeface="Arial"/>
            </a:endParaRPr>
          </a:p>
          <a:p>
            <a:pPr lvl="1"/>
            <a:endParaRPr lang="en-US" dirty="0"/>
          </a:p>
        </p:txBody>
      </p:sp>
      <p:sp>
        <p:nvSpPr>
          <p:cNvPr id="2" name="Title 1"/>
          <p:cNvSpPr>
            <a:spLocks noGrp="1"/>
          </p:cNvSpPr>
          <p:nvPr>
            <p:ph type="title"/>
          </p:nvPr>
        </p:nvSpPr>
        <p:spPr/>
        <p:txBody>
          <a:bodyPr/>
          <a:lstStyle/>
          <a:p>
            <a:r>
              <a:rPr lang="en-US" dirty="0"/>
              <a:t>Action Selectors</a:t>
            </a:r>
          </a:p>
        </p:txBody>
      </p:sp>
      <p:sp>
        <p:nvSpPr>
          <p:cNvPr id="6" name="Rounded Rectangle 5"/>
          <p:cNvSpPr/>
          <p:nvPr/>
        </p:nvSpPr>
        <p:spPr>
          <a:xfrm>
            <a:off x="2066395" y="3231917"/>
            <a:ext cx="8244936" cy="2976879"/>
          </a:xfrm>
          <a:prstGeom prst="round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59"/>
            <a:r>
              <a:rPr lang="en-US" sz="1632" dirty="0">
                <a:solidFill>
                  <a:srgbClr val="000000"/>
                </a:solidFill>
                <a:latin typeface="Segoe"/>
              </a:rPr>
              <a:t>[</a:t>
            </a:r>
            <a:r>
              <a:rPr lang="en-US" sz="1632" dirty="0" err="1">
                <a:solidFill>
                  <a:srgbClr val="FFFFFF"/>
                </a:solidFill>
                <a:latin typeface="Segoe"/>
              </a:rPr>
              <a:t>HttpGet</a:t>
            </a:r>
            <a:r>
              <a:rPr lang="en-US" sz="1632" dirty="0">
                <a:solidFill>
                  <a:srgbClr val="000000"/>
                </a:solidFill>
                <a:latin typeface="Segoe"/>
              </a:rPr>
              <a:t>]</a:t>
            </a:r>
          </a:p>
          <a:p>
            <a:pPr defTabSz="932559"/>
            <a:r>
              <a:rPr lang="en-US" sz="1632" dirty="0">
                <a:solidFill>
                  <a:srgbClr val="000000"/>
                </a:solidFill>
                <a:latin typeface="Segoe"/>
              </a:rPr>
              <a:t>public </a:t>
            </a:r>
            <a:r>
              <a:rPr lang="en-US" sz="1632" dirty="0" err="1">
                <a:solidFill>
                  <a:srgbClr val="000000"/>
                </a:solidFill>
                <a:latin typeface="Segoe"/>
              </a:rPr>
              <a:t>ActionResult</a:t>
            </a:r>
            <a:r>
              <a:rPr lang="en-US" sz="1632" dirty="0">
                <a:solidFill>
                  <a:srgbClr val="000000"/>
                </a:solidFill>
                <a:latin typeface="Segoe"/>
              </a:rPr>
              <a:t> </a:t>
            </a:r>
            <a:r>
              <a:rPr lang="en-US" sz="1632" dirty="0">
                <a:solidFill>
                  <a:srgbClr val="FFFF00"/>
                </a:solidFill>
                <a:latin typeface="Segoe"/>
              </a:rPr>
              <a:t>Create</a:t>
            </a:r>
            <a:r>
              <a:rPr lang="en-US" sz="1632" dirty="0">
                <a:solidFill>
                  <a:srgbClr val="000000"/>
                </a:solidFill>
                <a:latin typeface="Segoe"/>
              </a:rPr>
              <a:t>()        </a:t>
            </a:r>
          </a:p>
          <a:p>
            <a:pPr defTabSz="932559"/>
            <a:r>
              <a:rPr lang="en-US" sz="1632" dirty="0">
                <a:solidFill>
                  <a:srgbClr val="000000"/>
                </a:solidFill>
                <a:latin typeface="Segoe"/>
              </a:rPr>
              <a:t>{             </a:t>
            </a:r>
          </a:p>
          <a:p>
            <a:pPr defTabSz="932559"/>
            <a:r>
              <a:rPr lang="en-US" sz="1632" dirty="0">
                <a:solidFill>
                  <a:srgbClr val="000000"/>
                </a:solidFill>
                <a:latin typeface="Segoe"/>
              </a:rPr>
              <a:t>     //…. Returns blank form for input (think of as read-only operation)</a:t>
            </a:r>
          </a:p>
          <a:p>
            <a:pPr defTabSz="932559"/>
            <a:r>
              <a:rPr lang="en-US" sz="1632" dirty="0">
                <a:solidFill>
                  <a:srgbClr val="000000"/>
                </a:solidFill>
                <a:latin typeface="Segoe"/>
              </a:rPr>
              <a:t> }</a:t>
            </a:r>
          </a:p>
          <a:p>
            <a:pPr defTabSz="932559"/>
            <a:endParaRPr lang="en-US" sz="1632" dirty="0">
              <a:solidFill>
                <a:srgbClr val="000000"/>
              </a:solidFill>
              <a:latin typeface="Segoe"/>
            </a:endParaRPr>
          </a:p>
          <a:p>
            <a:pPr defTabSz="932559"/>
            <a:r>
              <a:rPr lang="en-US" sz="1632" dirty="0">
                <a:solidFill>
                  <a:srgbClr val="000000"/>
                </a:solidFill>
                <a:latin typeface="Segoe"/>
              </a:rPr>
              <a:t>[</a:t>
            </a:r>
            <a:r>
              <a:rPr lang="en-US" sz="1632" dirty="0" err="1">
                <a:solidFill>
                  <a:srgbClr val="FFFFFF"/>
                </a:solidFill>
                <a:latin typeface="Segoe"/>
              </a:rPr>
              <a:t>HttpPost</a:t>
            </a:r>
            <a:r>
              <a:rPr lang="en-US" sz="1632" dirty="0">
                <a:solidFill>
                  <a:srgbClr val="000000"/>
                </a:solidFill>
                <a:latin typeface="Segoe"/>
              </a:rPr>
              <a:t>]</a:t>
            </a:r>
          </a:p>
          <a:p>
            <a:pPr defTabSz="932559"/>
            <a:r>
              <a:rPr lang="en-US" sz="1632" dirty="0">
                <a:solidFill>
                  <a:srgbClr val="000000"/>
                </a:solidFill>
                <a:latin typeface="Segoe"/>
              </a:rPr>
              <a:t>public </a:t>
            </a:r>
            <a:r>
              <a:rPr lang="en-US" sz="1632" dirty="0" err="1">
                <a:solidFill>
                  <a:srgbClr val="000000"/>
                </a:solidFill>
                <a:latin typeface="Segoe"/>
              </a:rPr>
              <a:t>ActionResult</a:t>
            </a:r>
            <a:r>
              <a:rPr lang="en-US" sz="1632" dirty="0">
                <a:solidFill>
                  <a:srgbClr val="000000"/>
                </a:solidFill>
                <a:latin typeface="Segoe"/>
              </a:rPr>
              <a:t> </a:t>
            </a:r>
            <a:r>
              <a:rPr lang="en-US" sz="1632" dirty="0">
                <a:solidFill>
                  <a:srgbClr val="FFFF00"/>
                </a:solidFill>
                <a:latin typeface="Segoe"/>
              </a:rPr>
              <a:t>Create</a:t>
            </a:r>
            <a:r>
              <a:rPr lang="en-US" sz="1632" dirty="0">
                <a:solidFill>
                  <a:srgbClr val="000000"/>
                </a:solidFill>
                <a:latin typeface="Segoe"/>
              </a:rPr>
              <a:t>(Model model)        </a:t>
            </a:r>
          </a:p>
          <a:p>
            <a:pPr defTabSz="932559"/>
            <a:r>
              <a:rPr lang="en-US" sz="1632" dirty="0">
                <a:solidFill>
                  <a:srgbClr val="000000"/>
                </a:solidFill>
                <a:latin typeface="Segoe"/>
              </a:rPr>
              <a:t>{             </a:t>
            </a:r>
          </a:p>
          <a:p>
            <a:pPr defTabSz="932559"/>
            <a:r>
              <a:rPr lang="en-US" sz="1632" dirty="0">
                <a:solidFill>
                  <a:srgbClr val="000000"/>
                </a:solidFill>
                <a:latin typeface="Segoe"/>
              </a:rPr>
              <a:t>     //…. Receives and processes submitted data</a:t>
            </a:r>
          </a:p>
          <a:p>
            <a:pPr defTabSz="932559"/>
            <a:r>
              <a:rPr lang="en-US" sz="1632" dirty="0">
                <a:solidFill>
                  <a:srgbClr val="000000"/>
                </a:solidFill>
                <a:latin typeface="Segoe"/>
              </a:rPr>
              <a:t> }</a:t>
            </a:r>
          </a:p>
        </p:txBody>
      </p:sp>
      <p:sp>
        <p:nvSpPr>
          <p:cNvPr id="7" name="Rounded Rectangular Callout 6"/>
          <p:cNvSpPr/>
          <p:nvPr/>
        </p:nvSpPr>
        <p:spPr bwMode="auto">
          <a:xfrm>
            <a:off x="6804096" y="3366626"/>
            <a:ext cx="2584992" cy="569924"/>
          </a:xfrm>
          <a:prstGeom prst="wedgeRoundRectCallout">
            <a:avLst>
              <a:gd name="adj1" fmla="val -120248"/>
              <a:gd name="adj2" fmla="val 19711"/>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3260" tIns="46630" rIns="93260" bIns="46630" numCol="1" rtlCol="0" anchor="ctr" anchorCtr="0" compatLnSpc="1">
            <a:prstTxWarp prst="textNoShape">
              <a:avLst/>
            </a:prstTxWarp>
          </a:bodyPr>
          <a:lstStyle/>
          <a:p>
            <a:pPr defTabSz="932559"/>
            <a:r>
              <a:rPr lang="en-US" sz="1428" dirty="0">
                <a:solidFill>
                  <a:srgbClr val="0000FF"/>
                </a:solidFill>
                <a:latin typeface="Segoe Print" pitchFamily="2" charset="0"/>
              </a:rPr>
              <a:t>Action method invoked </a:t>
            </a:r>
          </a:p>
          <a:p>
            <a:pPr defTabSz="932559"/>
            <a:r>
              <a:rPr lang="en-US" sz="1428" dirty="0">
                <a:solidFill>
                  <a:srgbClr val="0000FF"/>
                </a:solidFill>
                <a:latin typeface="Segoe Print" pitchFamily="2" charset="0"/>
              </a:rPr>
              <a:t>for Get operation</a:t>
            </a:r>
          </a:p>
        </p:txBody>
      </p:sp>
      <p:sp>
        <p:nvSpPr>
          <p:cNvPr id="8" name="Rounded Rectangular Callout 7"/>
          <p:cNvSpPr/>
          <p:nvPr/>
        </p:nvSpPr>
        <p:spPr bwMode="auto">
          <a:xfrm>
            <a:off x="6804096" y="4579011"/>
            <a:ext cx="2584992" cy="569924"/>
          </a:xfrm>
          <a:prstGeom prst="wedgeRoundRectCallout">
            <a:avLst>
              <a:gd name="adj1" fmla="val -119045"/>
              <a:gd name="adj2" fmla="val 32438"/>
              <a:gd name="adj3" fmla="val 16667"/>
            </a:avLst>
          </a:prstGeom>
          <a:gradFill>
            <a:gsLst>
              <a:gs pos="0">
                <a:srgbClr val="FFEFD1"/>
              </a:gs>
              <a:gs pos="64999">
                <a:srgbClr val="F0EBD5"/>
              </a:gs>
              <a:gs pos="100000">
                <a:srgbClr val="D1C39F"/>
              </a:gs>
            </a:gsLst>
            <a:lin ang="5400000" scaled="0"/>
          </a:gradFill>
          <a:ln w="12700" cap="flat" cmpd="sng" algn="ctr">
            <a:solidFill>
              <a:schemeClr val="tx1"/>
            </a:solidFill>
            <a:prstDash val="solid"/>
            <a:round/>
            <a:headEnd type="none" w="med" len="med"/>
            <a:tailEnd type="none" w="med" len="med"/>
          </a:ln>
          <a:effectLst/>
        </p:spPr>
        <p:txBody>
          <a:bodyPr vert="horz" wrap="none" lIns="93260" tIns="46630" rIns="93260" bIns="46630" numCol="1" rtlCol="0" anchor="ctr" anchorCtr="0" compatLnSpc="1">
            <a:prstTxWarp prst="textNoShape">
              <a:avLst/>
            </a:prstTxWarp>
          </a:bodyPr>
          <a:lstStyle/>
          <a:p>
            <a:pPr defTabSz="932559"/>
            <a:r>
              <a:rPr lang="en-US" sz="1428" dirty="0">
                <a:solidFill>
                  <a:srgbClr val="0000FF"/>
                </a:solidFill>
                <a:latin typeface="Segoe Print" pitchFamily="2" charset="0"/>
              </a:rPr>
              <a:t>Action method invoked </a:t>
            </a:r>
          </a:p>
          <a:p>
            <a:pPr defTabSz="932559"/>
            <a:r>
              <a:rPr lang="en-US" sz="1428" dirty="0">
                <a:solidFill>
                  <a:srgbClr val="0000FF"/>
                </a:solidFill>
                <a:latin typeface="Segoe Print" pitchFamily="2" charset="0"/>
              </a:rPr>
              <a:t>for Post operation</a:t>
            </a:r>
          </a:p>
        </p:txBody>
      </p:sp>
    </p:spTree>
    <p:extLst>
      <p:ext uri="{BB962C8B-B14F-4D97-AF65-F5344CB8AC3E}">
        <p14:creationId xmlns:p14="http://schemas.microsoft.com/office/powerpoint/2010/main" val="3926223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a:lstStyle/>
          <a:p>
            <a:pPr algn="ctr"/>
            <a:r>
              <a:rPr lang="en-US" dirty="0"/>
              <a:t>Model</a:t>
            </a:r>
          </a:p>
        </p:txBody>
      </p:sp>
    </p:spTree>
    <p:extLst>
      <p:ext uri="{BB962C8B-B14F-4D97-AF65-F5344CB8AC3E}">
        <p14:creationId xmlns:p14="http://schemas.microsoft.com/office/powerpoint/2010/main" val="2909581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 id="{23F76093-1046-4AF3-84AA-19C5D2FB0852}" vid="{1C71AE89-6A47-41A8-9720-D10C4E6044B9}"/>
    </a:ext>
  </a:extLst>
</a:theme>
</file>

<file path=ppt/theme/theme3.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4.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5.xml><?xml version="1.0" encoding="utf-8"?>
<a:theme xmlns:a="http://schemas.openxmlformats.org/drawingml/2006/main" name="2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6.xml><?xml version="1.0" encoding="utf-8"?>
<a:theme xmlns:a="http://schemas.openxmlformats.org/drawingml/2006/main" name="3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7.xml><?xml version="1.0" encoding="utf-8"?>
<a:theme xmlns:a="http://schemas.openxmlformats.org/drawingml/2006/main" name="4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8.xml><?xml version="1.0" encoding="utf-8"?>
<a:theme xmlns:a="http://schemas.openxmlformats.org/drawingml/2006/main" name="WPC2010_breakout_arcguide[1]">
  <a:themeElements>
    <a:clrScheme name="MCS">
      <a:dk1>
        <a:srgbClr val="595959"/>
      </a:dk1>
      <a:lt1>
        <a:srgbClr val="FFFFFF"/>
      </a:lt1>
      <a:dk2>
        <a:srgbClr val="0070C0"/>
      </a:dk2>
      <a:lt2>
        <a:srgbClr val="DDDDDD"/>
      </a:lt2>
      <a:accent1>
        <a:srgbClr val="5191CD"/>
      </a:accent1>
      <a:accent2>
        <a:srgbClr val="2D86E7"/>
      </a:accent2>
      <a:accent3>
        <a:srgbClr val="A4D7F4"/>
      </a:accent3>
      <a:accent4>
        <a:srgbClr val="7AA23A"/>
      </a:accent4>
      <a:accent5>
        <a:srgbClr val="FFC211"/>
      </a:accent5>
      <a:accent6>
        <a:srgbClr val="C94409"/>
      </a:accent6>
      <a:hlink>
        <a:srgbClr val="5191CD"/>
      </a:hlink>
      <a:folHlink>
        <a:srgbClr val="595959"/>
      </a:folHlink>
    </a:clrScheme>
    <a:fontScheme name="MCS">
      <a:majorFont>
        <a:latin typeface="Segoe Light"/>
        <a:ea typeface=""/>
        <a:cs typeface=""/>
      </a:majorFont>
      <a:minorFont>
        <a:latin typeface="Segoe"/>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marL="0" marR="0" indent="0" algn="l" defTabSz="914363" rtl="0" eaLnBrk="1" fontAlgn="auto" latinLnBrk="0" hangingPunct="1">
          <a:lnSpc>
            <a:spcPct val="100000"/>
          </a:lnSpc>
          <a:spcBef>
            <a:spcPct val="0"/>
          </a:spcBef>
          <a:spcAft>
            <a:spcPts val="0"/>
          </a:spcAft>
          <a:buClrTx/>
          <a:buSzTx/>
          <a:buFontTx/>
          <a:buNone/>
          <a:tabLst/>
          <a:defRPr kumimoji="0" sz="1600" b="0" i="0" u="none" strike="noStrike" kern="1200" cap="none" spc="0" normalizeH="0" baseline="0" noProof="0" dirty="0" smtClean="0">
            <a:ln w="3175">
              <a:noFill/>
            </a:ln>
            <a:solidFill>
              <a:schemeClr val="bg1"/>
            </a:solidFill>
            <a:effectLst/>
            <a:uLnTx/>
            <a:uFillTx/>
            <a:latin typeface="Segoe UI Light" pitchFamily="34" charset="0"/>
            <a:ea typeface="Verdana" pitchFamily="34" charset="0"/>
            <a:cs typeface="Verdana" pitchFamily="34" charset="0"/>
          </a:defRPr>
        </a:defPPr>
      </a:lstStyle>
    </a:tx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2" ma:contentTypeDescription="" ma:contentTypeScope="" ma:versionID="8add498658ef06bbcf3bc1f2c97d938c">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a14070d067e341e7ddc7e27ecc4a2d88"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element ref="ns3:NumberofDownloa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readOnly="false"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NumberofDownloads" ma:index="40" nillable="true" ma:displayName="NumberofDownloads" ma:internalName="NumberofDownloads">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Washington State Convention and Trade Center</TermName>
          <TermId xmlns="http://schemas.microsoft.com/office/infopath/2007/PartnerControls">2ebf141d-f871-4cc9-bf08-f87f112ab464</TermId>
        </TermInfo>
      </Terms>
    </d12e2661e9634d9aa98bbb375f31aced>
    <Event_x0020_Start_x0020_Date xmlns="01c77077-aee4-4b5f-bd4e-9cd40a6fff29">2016-07-25T07:00:00+00:00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Seattle</TermName>
          <TermId xmlns="http://schemas.microsoft.com/office/infopath/2007/PartnerControls">54f46ed2-c77e-4a59-b182-a4171fdb0d11</TermId>
        </TermInfo>
      </Terms>
    </iaa5f83406f94009a0f6a3e890699ff7>
    <External_x0020_Speaker xmlns="01c77077-aee4-4b5f-bd4e-9cd40a6fff29">Louis Berman; Mark Scurrell</External_x0020_Speaker>
    <m6878b9dd7994da4ba144f95347d99c6 xmlns="01c77077-aee4-4b5f-bd4e-9cd40a6fff29">
      <Terms xmlns="http://schemas.microsoft.com/office/infopath/2007/PartnerControls"/>
    </m6878b9dd7994da4ba144f95347d99c6>
    <Presentation_x0020_Date xmlns="01c77077-aee4-4b5f-bd4e-9cd40a6fff29">2016-07-26T07:00:00+00:00</Presentation_x0020_Dat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TechReady</TermName>
          <TermId xmlns="http://schemas.microsoft.com/office/infopath/2007/PartnerControls">ebdf1b7d-d34f-4ccf-ac45-ca5a756d5c65</TermId>
        </TermInfo>
      </Terms>
    </mb2e01f7e2d8413988e28e59aa226eec>
    <MS_x0020_Content_x0020_Owner xmlns="01c77077-aee4-4b5f-bd4e-9cd40a6fff29">
      <UserInfo>
        <DisplayName/>
        <AccountId xsi:nil="true"/>
        <AccountType/>
      </UserInfo>
    </MS_x0020_Content_x0020_Owner>
    <Session_x0020_Code xmlns="01c77077-aee4-4b5f-bd4e-9cd40a6fff29">AZR302</Session_x0020_Code>
    <Event_x0020_End_x0020_Date xmlns="01c77077-aee4-4b5f-bd4e-9cd40a6fff29">2016-07-29T07:00:00+00:00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MS_x0020_Speaker xmlns="01c77077-aee4-4b5f-bd4e-9cd40a6fff29">
      <UserInfo>
        <DisplayName/>
        <AccountId xsi:nil="true"/>
        <AccountType/>
      </UserInfo>
    </MS_x0020_Speaker>
    <TaxKeywordTaxHTField xmlns="230e9df3-be65-4c73-a93b-d1236ebd677e">
      <Terms xmlns="http://schemas.microsoft.com/office/infopath/2007/PartnerControls">
        <TermInfo xmlns="http://schemas.microsoft.com/office/infopath/2007/PartnerControls">
          <TermName xmlns="http://schemas.microsoft.com/office/infopath/2007/PartnerControls">TechReady 23</TermName>
          <TermId xmlns="http://schemas.microsoft.com/office/infopath/2007/PartnerControls">c09d5ec5-2933-44ea-a749-1cb568168204</TermId>
        </TermInfo>
      </Terms>
    </TaxKeywordTaxHTField>
    <TaxCatchAll xmlns="230e9df3-be65-4c73-a93b-d1236ebd677e">
      <Value>166</Value>
      <Value>53</Value>
      <Value>52</Value>
      <Value>51</Value>
    </TaxCatchAll>
    <NumberofDownloads xmlns="230e9df3-be65-4c73-a93b-d1236ebd677e"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926ACC50-8F95-49B3-AB6F-6DC6481BB9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01c77077-aee4-4b5f-bd4e-9cd40a6fff29"/>
    <ds:schemaRef ds:uri="8ff673fc-3231-4e3a-893b-6d7f7cd32766"/>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TR23_BO_CT_Template</Template>
  <TotalTime>11552</TotalTime>
  <Words>3487</Words>
  <Application>Microsoft Office PowerPoint</Application>
  <PresentationFormat>Custom</PresentationFormat>
  <Paragraphs>736</Paragraphs>
  <Slides>38</Slides>
  <Notes>38</Notes>
  <HiddenSlides>0</HiddenSlides>
  <MMClips>0</MMClips>
  <ScaleCrop>false</ScaleCrop>
  <HeadingPairs>
    <vt:vector size="6" baseType="variant">
      <vt:variant>
        <vt:lpstr>Fonts Used</vt:lpstr>
      </vt:variant>
      <vt:variant>
        <vt:i4>11</vt:i4>
      </vt:variant>
      <vt:variant>
        <vt:lpstr>Theme</vt:lpstr>
      </vt:variant>
      <vt:variant>
        <vt:i4>8</vt:i4>
      </vt:variant>
      <vt:variant>
        <vt:lpstr>Slide Titles</vt:lpstr>
      </vt:variant>
      <vt:variant>
        <vt:i4>38</vt:i4>
      </vt:variant>
    </vt:vector>
  </HeadingPairs>
  <TitlesOfParts>
    <vt:vector size="57" baseType="lpstr">
      <vt:lpstr>Arial</vt:lpstr>
      <vt:lpstr>Consolas</vt:lpstr>
      <vt:lpstr>Roboto Light</vt:lpstr>
      <vt:lpstr>Segoe</vt:lpstr>
      <vt:lpstr>Segoe Print</vt:lpstr>
      <vt:lpstr>Segoe Pro</vt:lpstr>
      <vt:lpstr>Segoe Pro Light</vt:lpstr>
      <vt:lpstr>Segoe UI</vt:lpstr>
      <vt:lpstr>Segoe UI Light</vt:lpstr>
      <vt:lpstr>Verdana</vt:lpstr>
      <vt:lpstr>Wingdings</vt:lpstr>
      <vt:lpstr>5-50033_TR23_BO_CT_Template</vt:lpstr>
      <vt:lpstr>1_5-50033_TR23_BO_CT_Template</vt:lpstr>
      <vt:lpstr>Windows Azure</vt:lpstr>
      <vt:lpstr>5-30721_Build_2016_Template_Light</vt:lpstr>
      <vt:lpstr>2_5-50033_TR23_BO_CT_Template</vt:lpstr>
      <vt:lpstr>3_5-50033_TR23_BO_CT_Template</vt:lpstr>
      <vt:lpstr>4_5-50033_TR23_BO_CT_Template</vt:lpstr>
      <vt:lpstr>WPC2010_breakout_arcguide[1]</vt:lpstr>
      <vt:lpstr>Model View Controller (MVC) Design Pattern</vt:lpstr>
      <vt:lpstr>What is the Model View Controller (MVC) design pattern?</vt:lpstr>
      <vt:lpstr>Controller</vt:lpstr>
      <vt:lpstr>What is a Controller?</vt:lpstr>
      <vt:lpstr>Invoked from Routing Engine</vt:lpstr>
      <vt:lpstr>Action Methods</vt:lpstr>
      <vt:lpstr>Action Result</vt:lpstr>
      <vt:lpstr>Action Selectors</vt:lpstr>
      <vt:lpstr>Model</vt:lpstr>
      <vt:lpstr>What is the Model?</vt:lpstr>
      <vt:lpstr>Presentation Model</vt:lpstr>
      <vt:lpstr>Loosely-Coupled Approach</vt:lpstr>
      <vt:lpstr>MVC Input Validation</vt:lpstr>
      <vt:lpstr>Validation by Annotation</vt:lpstr>
      <vt:lpstr>Built-In Validation Types</vt:lpstr>
      <vt:lpstr>View</vt:lpstr>
      <vt:lpstr>What is a View?</vt:lpstr>
      <vt:lpstr>View Conventions</vt:lpstr>
      <vt:lpstr>What is a View Engine?</vt:lpstr>
      <vt:lpstr>Pluggable View Engines</vt:lpstr>
      <vt:lpstr>Filters</vt:lpstr>
      <vt:lpstr>Action Filters</vt:lpstr>
      <vt:lpstr>Filters</vt:lpstr>
      <vt:lpstr>Authorization Filter</vt:lpstr>
      <vt:lpstr>More Built-In Filters</vt:lpstr>
      <vt:lpstr>Custom Action Filters</vt:lpstr>
      <vt:lpstr>Filter Scope…</vt:lpstr>
      <vt:lpstr>Global Filters</vt:lpstr>
      <vt:lpstr>Model Binding</vt:lpstr>
      <vt:lpstr>MVC Routing Engine </vt:lpstr>
      <vt:lpstr>MVC Routes</vt:lpstr>
      <vt:lpstr>MVC Routing</vt:lpstr>
      <vt:lpstr>What are the benefits of MVC?</vt:lpstr>
      <vt:lpstr>MVP Design Pattern</vt:lpstr>
      <vt:lpstr>Model View Presenter Web Forms Framework</vt:lpstr>
      <vt:lpstr>Model View Presenter Web Forms Framework</vt:lpstr>
      <vt:lpstr>What are the benefits of MVP?</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Batch Processing in Azure</dc:title>
  <dc:subject>&lt;Speech title here&gt;</dc:subject>
  <dc:creator>Mark Scurrell</dc:creator>
  <cp:keywords>TechReady 23</cp:keywords>
  <dc:description>Template: Mitchell Derrey, Silverfox Productions_x000d_
Formatting: _x000d_
Audience Type:</dc:description>
  <cp:lastModifiedBy>Crystal Tenn</cp:lastModifiedBy>
  <cp:revision>252</cp:revision>
  <dcterms:created xsi:type="dcterms:W3CDTF">2016-07-14T18:09:02Z</dcterms:created>
  <dcterms:modified xsi:type="dcterms:W3CDTF">2017-10-04T20:50:26Z</dcterms:modified>
  <cp:category>TechReady 23</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53;#Washington State Convention and Trade Center|2ebf141d-f871-4cc9-bf08-f87f112ab464</vt:lpwstr>
  </property>
  <property fmtid="{D5CDD505-2E9C-101B-9397-08002B2CF9AE}" pid="7" name="Track">
    <vt:lpwstr/>
  </property>
  <property fmtid="{D5CDD505-2E9C-101B-9397-08002B2CF9AE}" pid="8" name="Event Location">
    <vt:lpwstr>52;#Seattle|54f46ed2-c77e-4a59-b182-a4171fdb0d11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TaxKeyword">
    <vt:lpwstr>166;#TechReady 23|c09d5ec5-2933-44ea-a749-1cb568168204</vt:lpwstr>
  </property>
  <property fmtid="{D5CDD505-2E9C-101B-9397-08002B2CF9AE}" pid="12" name="Audience1">
    <vt:lpwstr/>
  </property>
  <property fmtid="{D5CDD505-2E9C-101B-9397-08002B2CF9AE}" pid="13" name="Event Name">
    <vt:lpwstr>51;#TechReady|ebdf1b7d-d34f-4ccf-ac45-ca5a756d5c65</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Owner">
    <vt:lpwstr>crtenn@microsoft.com</vt:lpwstr>
  </property>
  <property fmtid="{D5CDD505-2E9C-101B-9397-08002B2CF9AE}" pid="18" name="MSIP_Label_f42aa342-8706-4288-bd11-ebb85995028c_SetDate">
    <vt:lpwstr>2017-09-30T23:50:55.6096516-04:00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